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7"/>
  </p:notesMasterIdLst>
  <p:sldIdLst>
    <p:sldId id="266" r:id="rId5"/>
    <p:sldId id="260" r:id="rId6"/>
    <p:sldId id="261" r:id="rId7"/>
    <p:sldId id="277" r:id="rId8"/>
    <p:sldId id="263" r:id="rId9"/>
    <p:sldId id="262" r:id="rId10"/>
    <p:sldId id="268" r:id="rId11"/>
    <p:sldId id="275" r:id="rId12"/>
    <p:sldId id="279" r:id="rId13"/>
    <p:sldId id="270" r:id="rId14"/>
    <p:sldId id="280" r:id="rId15"/>
    <p:sldId id="27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16DA210-FB5B-4158-B5E0-FEB733F419B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59" autoAdjust="0"/>
    <p:restoredTop sz="94431" autoAdjust="0"/>
  </p:normalViewPr>
  <p:slideViewPr>
    <p:cSldViewPr snapToGrid="0">
      <p:cViewPr varScale="1">
        <p:scale>
          <a:sx n="104" d="100"/>
          <a:sy n="104" d="100"/>
        </p:scale>
        <p:origin x="1182" y="11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10897A-9372-4F7C-8BBD-F0529C554859}" type="doc">
      <dgm:prSet loTypeId="urn:microsoft.com/office/officeart/2008/layout/LinedList" loCatId="list" qsTypeId="urn:microsoft.com/office/officeart/2005/8/quickstyle/simple2" qsCatId="simple" csTypeId="urn:microsoft.com/office/officeart/2005/8/colors/accent2_2" csCatId="accent2" phldr="1"/>
      <dgm:spPr/>
      <dgm:t>
        <a:bodyPr/>
        <a:lstStyle/>
        <a:p>
          <a:endParaRPr lang="en-US"/>
        </a:p>
      </dgm:t>
    </dgm:pt>
    <dgm:pt modelId="{082C4877-3F98-4562-BF3A-E67D3335316C}">
      <dgm:prSet custT="1"/>
      <dgm:spPr/>
      <dgm:t>
        <a:bodyPr anchor="ctr"/>
        <a:lstStyle/>
        <a:p>
          <a:pPr algn="ctr"/>
          <a:r>
            <a:rPr lang="en-US" sz="2800" b="1" dirty="0"/>
            <a:t>EXECUTIVE COMMITTEE</a:t>
          </a:r>
        </a:p>
      </dgm:t>
    </dgm:pt>
    <dgm:pt modelId="{0BC77B5E-62FE-4F0C-BC8B-5A0742C2EF86}" type="parTrans" cxnId="{FBB05E9D-259C-4E74-8586-FCBA6F379822}">
      <dgm:prSet/>
      <dgm:spPr/>
      <dgm:t>
        <a:bodyPr/>
        <a:lstStyle/>
        <a:p>
          <a:endParaRPr lang="en-US"/>
        </a:p>
      </dgm:t>
    </dgm:pt>
    <dgm:pt modelId="{D8411183-F00D-4C6D-8316-028D7AE12E24}" type="sibTrans" cxnId="{FBB05E9D-259C-4E74-8586-FCBA6F379822}">
      <dgm:prSet/>
      <dgm:spPr/>
      <dgm:t>
        <a:bodyPr/>
        <a:lstStyle/>
        <a:p>
          <a:endParaRPr lang="en-US"/>
        </a:p>
      </dgm:t>
    </dgm:pt>
    <dgm:pt modelId="{7E67651D-6F34-4637-A637-428124350C57}">
      <dgm:prSet/>
      <dgm:spPr/>
      <dgm:t>
        <a:bodyPr anchor="ctr"/>
        <a:lstStyle/>
        <a:p>
          <a:r>
            <a:rPr lang="en-US" b="1" dirty="0"/>
            <a:t>President</a:t>
          </a:r>
          <a:r>
            <a:rPr lang="en-US" dirty="0"/>
            <a:t>:	Shelley Trapp-Armstrong</a:t>
          </a:r>
        </a:p>
      </dgm:t>
    </dgm:pt>
    <dgm:pt modelId="{36BBB123-D3FB-4DF7-8DDE-41D9147E0811}" type="parTrans" cxnId="{1277A5AF-67F6-4B95-AAB9-E3499C21A914}">
      <dgm:prSet/>
      <dgm:spPr/>
      <dgm:t>
        <a:bodyPr/>
        <a:lstStyle/>
        <a:p>
          <a:endParaRPr lang="en-US"/>
        </a:p>
      </dgm:t>
    </dgm:pt>
    <dgm:pt modelId="{1CF1302A-8F26-4031-9A58-E0A47ECDB5CD}" type="sibTrans" cxnId="{1277A5AF-67F6-4B95-AAB9-E3499C21A914}">
      <dgm:prSet/>
      <dgm:spPr/>
      <dgm:t>
        <a:bodyPr/>
        <a:lstStyle/>
        <a:p>
          <a:endParaRPr lang="en-US"/>
        </a:p>
      </dgm:t>
    </dgm:pt>
    <dgm:pt modelId="{A7B9197D-9796-4B02-82D1-4B6E4CF0A67C}">
      <dgm:prSet/>
      <dgm:spPr/>
      <dgm:t>
        <a:bodyPr anchor="ctr"/>
        <a:lstStyle/>
        <a:p>
          <a:r>
            <a:rPr lang="en-US" b="1" dirty="0"/>
            <a:t>Vice-President:</a:t>
          </a:r>
          <a:r>
            <a:rPr lang="en-US" dirty="0"/>
            <a:t>	Lydia Danilis</a:t>
          </a:r>
        </a:p>
      </dgm:t>
    </dgm:pt>
    <dgm:pt modelId="{91926418-6B87-4500-9B3D-9EBD12A2787B}" type="parTrans" cxnId="{D3C04FAA-4911-4F3C-AA39-1311DAF24236}">
      <dgm:prSet/>
      <dgm:spPr/>
      <dgm:t>
        <a:bodyPr/>
        <a:lstStyle/>
        <a:p>
          <a:endParaRPr lang="en-US"/>
        </a:p>
      </dgm:t>
    </dgm:pt>
    <dgm:pt modelId="{4D2C8295-0CAA-4E35-A6F3-FD103D03FDC8}" type="sibTrans" cxnId="{D3C04FAA-4911-4F3C-AA39-1311DAF24236}">
      <dgm:prSet/>
      <dgm:spPr/>
      <dgm:t>
        <a:bodyPr/>
        <a:lstStyle/>
        <a:p>
          <a:endParaRPr lang="en-US"/>
        </a:p>
      </dgm:t>
    </dgm:pt>
    <dgm:pt modelId="{C1D9FA2A-1627-445E-9D9A-86AD720FA771}">
      <dgm:prSet/>
      <dgm:spPr/>
      <dgm:t>
        <a:bodyPr anchor="ctr"/>
        <a:lstStyle/>
        <a:p>
          <a:r>
            <a:rPr lang="en-US" b="1" dirty="0"/>
            <a:t>Board Rep:	</a:t>
          </a:r>
          <a:r>
            <a:rPr lang="en-US" dirty="0"/>
            <a:t>Angela Simeonidis</a:t>
          </a:r>
        </a:p>
      </dgm:t>
    </dgm:pt>
    <dgm:pt modelId="{C98B49BF-8266-4489-93A7-480C4019828E}" type="parTrans" cxnId="{30C68DE9-D0E0-4878-A7EB-B2FA325132CB}">
      <dgm:prSet/>
      <dgm:spPr/>
      <dgm:t>
        <a:bodyPr/>
        <a:lstStyle/>
        <a:p>
          <a:endParaRPr lang="en-US"/>
        </a:p>
      </dgm:t>
    </dgm:pt>
    <dgm:pt modelId="{78240507-BE01-49E9-82AD-4E182D810761}" type="sibTrans" cxnId="{30C68DE9-D0E0-4878-A7EB-B2FA325132CB}">
      <dgm:prSet/>
      <dgm:spPr/>
      <dgm:t>
        <a:bodyPr/>
        <a:lstStyle/>
        <a:p>
          <a:endParaRPr lang="en-US"/>
        </a:p>
      </dgm:t>
    </dgm:pt>
    <dgm:pt modelId="{568DBA39-FEB9-4B27-87EB-258E8E517BEB}">
      <dgm:prSet/>
      <dgm:spPr/>
      <dgm:t>
        <a:bodyPr anchor="ctr"/>
        <a:lstStyle/>
        <a:p>
          <a:pPr algn="l"/>
          <a:r>
            <a:rPr lang="en-US" b="1" u="none" dirty="0"/>
            <a:t>Centre Reps</a:t>
          </a:r>
        </a:p>
      </dgm:t>
    </dgm:pt>
    <dgm:pt modelId="{4ACCBFBA-F617-4DF1-8A5A-C281BD2BD511}" type="parTrans" cxnId="{86E409FC-7327-422D-BB6F-CDFB6F7A8DC4}">
      <dgm:prSet/>
      <dgm:spPr/>
      <dgm:t>
        <a:bodyPr/>
        <a:lstStyle/>
        <a:p>
          <a:endParaRPr lang="en-US"/>
        </a:p>
      </dgm:t>
    </dgm:pt>
    <dgm:pt modelId="{745F37E1-B7C3-4C04-AF15-4FD452A2A745}" type="sibTrans" cxnId="{86E409FC-7327-422D-BB6F-CDFB6F7A8DC4}">
      <dgm:prSet/>
      <dgm:spPr/>
      <dgm:t>
        <a:bodyPr/>
        <a:lstStyle/>
        <a:p>
          <a:endParaRPr lang="en-US"/>
        </a:p>
      </dgm:t>
    </dgm:pt>
    <dgm:pt modelId="{D0BBC580-EB50-4B00-9C76-4585780DDF4E}">
      <dgm:prSet/>
      <dgm:spPr/>
      <dgm:t>
        <a:bodyPr anchor="ctr"/>
        <a:lstStyle/>
        <a:p>
          <a:r>
            <a:rPr lang="en-US"/>
            <a:t>Ann Thomas:	Jo-Anne Paterson</a:t>
          </a:r>
        </a:p>
      </dgm:t>
    </dgm:pt>
    <dgm:pt modelId="{FA0F9506-9FA7-412C-8881-F0123FE03B5E}" type="parTrans" cxnId="{597AB4A6-99A6-43AB-81AF-95F7EAFB19A5}">
      <dgm:prSet/>
      <dgm:spPr/>
      <dgm:t>
        <a:bodyPr/>
        <a:lstStyle/>
        <a:p>
          <a:endParaRPr lang="en-US"/>
        </a:p>
      </dgm:t>
    </dgm:pt>
    <dgm:pt modelId="{020998BF-33EA-41B9-9D0B-7AFE0845397D}" type="sibTrans" cxnId="{597AB4A6-99A6-43AB-81AF-95F7EAFB19A5}">
      <dgm:prSet/>
      <dgm:spPr/>
      <dgm:t>
        <a:bodyPr/>
        <a:lstStyle/>
        <a:p>
          <a:endParaRPr lang="en-US"/>
        </a:p>
      </dgm:t>
    </dgm:pt>
    <dgm:pt modelId="{EF95F6A4-2EA4-4FB2-8735-BED0F1C3ABEA}">
      <dgm:prSet/>
      <dgm:spPr/>
      <dgm:t>
        <a:bodyPr anchor="ctr"/>
        <a:lstStyle/>
        <a:p>
          <a:r>
            <a:rPr lang="en-US" dirty="0"/>
            <a:t>Women’s:	Angela Simeonidis	</a:t>
          </a:r>
        </a:p>
      </dgm:t>
    </dgm:pt>
    <dgm:pt modelId="{C83CFF6F-950A-44BC-9822-BD054DF4F700}" type="parTrans" cxnId="{1FDDCD81-FB6F-4A92-A6B8-D003D17BBD94}">
      <dgm:prSet/>
      <dgm:spPr/>
      <dgm:t>
        <a:bodyPr/>
        <a:lstStyle/>
        <a:p>
          <a:endParaRPr lang="en-US"/>
        </a:p>
      </dgm:t>
    </dgm:pt>
    <dgm:pt modelId="{C262F20F-6A0E-4707-BAD8-AABC01993E32}" type="sibTrans" cxnId="{1FDDCD81-FB6F-4A92-A6B8-D003D17BBD94}">
      <dgm:prSet/>
      <dgm:spPr/>
      <dgm:t>
        <a:bodyPr/>
        <a:lstStyle/>
        <a:p>
          <a:endParaRPr lang="en-US"/>
        </a:p>
      </dgm:t>
    </dgm:pt>
    <dgm:pt modelId="{7D673EE8-E80C-44BA-8B07-73F9D6E77128}">
      <dgm:prSet/>
      <dgm:spPr/>
      <dgm:t>
        <a:bodyPr anchor="ctr"/>
        <a:lstStyle/>
        <a:p>
          <a:r>
            <a:rPr lang="en-US" dirty="0"/>
            <a:t>Children’s:	Kelsey Roy</a:t>
          </a:r>
        </a:p>
      </dgm:t>
    </dgm:pt>
    <dgm:pt modelId="{0727F6B4-A0C7-425A-BB10-DAD378E2D8EC}" type="parTrans" cxnId="{237E8F6C-DDC3-4A6A-AC15-4DC8AEC48F71}">
      <dgm:prSet/>
      <dgm:spPr/>
      <dgm:t>
        <a:bodyPr/>
        <a:lstStyle/>
        <a:p>
          <a:endParaRPr lang="en-US"/>
        </a:p>
      </dgm:t>
    </dgm:pt>
    <dgm:pt modelId="{E138EFBC-7C7A-4A56-B36B-8CFC8CA89068}" type="sibTrans" cxnId="{237E8F6C-DDC3-4A6A-AC15-4DC8AEC48F71}">
      <dgm:prSet/>
      <dgm:spPr/>
      <dgm:t>
        <a:bodyPr/>
        <a:lstStyle/>
        <a:p>
          <a:endParaRPr lang="en-US"/>
        </a:p>
      </dgm:t>
    </dgm:pt>
    <dgm:pt modelId="{B4EE530D-6A04-43CA-A8F2-0524A0EF4AD2}">
      <dgm:prSet/>
      <dgm:spPr/>
      <dgm:t>
        <a:bodyPr anchor="ctr"/>
        <a:lstStyle/>
        <a:p>
          <a:r>
            <a:rPr lang="en-US" dirty="0"/>
            <a:t>General:	Kelsey Hannah</a:t>
          </a:r>
        </a:p>
      </dgm:t>
    </dgm:pt>
    <dgm:pt modelId="{BFDD5413-460E-4535-9D68-C0CB1C76D979}" type="parTrans" cxnId="{416A1413-EE35-4A9A-A8D5-5C9210E5DAB3}">
      <dgm:prSet/>
      <dgm:spPr/>
      <dgm:t>
        <a:bodyPr/>
        <a:lstStyle/>
        <a:p>
          <a:endParaRPr lang="en-US"/>
        </a:p>
      </dgm:t>
    </dgm:pt>
    <dgm:pt modelId="{65E62149-659F-4E1A-9FC1-B88C7E0F0A33}" type="sibTrans" cxnId="{416A1413-EE35-4A9A-A8D5-5C9210E5DAB3}">
      <dgm:prSet/>
      <dgm:spPr/>
      <dgm:t>
        <a:bodyPr/>
        <a:lstStyle/>
        <a:p>
          <a:endParaRPr lang="en-US"/>
        </a:p>
      </dgm:t>
    </dgm:pt>
    <dgm:pt modelId="{50C5A0F2-ADC8-4695-BA9A-3AB42A264A68}">
      <dgm:prSet/>
      <dgm:spPr/>
      <dgm:t>
        <a:bodyPr anchor="ctr"/>
        <a:lstStyle/>
        <a:p>
          <a:r>
            <a:rPr lang="en-US" dirty="0" err="1"/>
            <a:t>PsycHealth</a:t>
          </a:r>
          <a:r>
            <a:rPr lang="en-US" dirty="0"/>
            <a:t>:	Peter Mary</a:t>
          </a:r>
        </a:p>
      </dgm:t>
    </dgm:pt>
    <dgm:pt modelId="{280409A4-40F0-495B-B4C2-8540018ACEA6}" type="parTrans" cxnId="{957280E8-8BEE-4376-B15F-04DD036AC4C7}">
      <dgm:prSet/>
      <dgm:spPr/>
      <dgm:t>
        <a:bodyPr/>
        <a:lstStyle/>
        <a:p>
          <a:endParaRPr lang="en-US"/>
        </a:p>
      </dgm:t>
    </dgm:pt>
    <dgm:pt modelId="{434A5ECB-8E01-4801-9AE9-F9916F5F9759}" type="sibTrans" cxnId="{957280E8-8BEE-4376-B15F-04DD036AC4C7}">
      <dgm:prSet/>
      <dgm:spPr/>
      <dgm:t>
        <a:bodyPr/>
        <a:lstStyle/>
        <a:p>
          <a:endParaRPr lang="en-US"/>
        </a:p>
      </dgm:t>
    </dgm:pt>
    <dgm:pt modelId="{7DD06DCE-1265-46FE-BE25-AC7AF4149047}">
      <dgm:prSet/>
      <dgm:spPr/>
      <dgm:t>
        <a:bodyPr anchor="ctr"/>
        <a:lstStyle/>
        <a:p>
          <a:r>
            <a:rPr lang="en-US" dirty="0"/>
            <a:t>Executive Assistant: Montana Patrick</a:t>
          </a:r>
        </a:p>
      </dgm:t>
    </dgm:pt>
    <dgm:pt modelId="{D5554390-CE92-4A2B-9997-0B522FD0D043}" type="parTrans" cxnId="{0DF3F9DF-E143-45E3-9FCE-52D81AD741DF}">
      <dgm:prSet/>
      <dgm:spPr/>
      <dgm:t>
        <a:bodyPr/>
        <a:lstStyle/>
        <a:p>
          <a:endParaRPr lang="en-CA"/>
        </a:p>
      </dgm:t>
    </dgm:pt>
    <dgm:pt modelId="{66069429-986D-4E05-B27B-82A2AD3AAD0D}" type="sibTrans" cxnId="{0DF3F9DF-E143-45E3-9FCE-52D81AD741DF}">
      <dgm:prSet/>
      <dgm:spPr/>
      <dgm:t>
        <a:bodyPr/>
        <a:lstStyle/>
        <a:p>
          <a:endParaRPr lang="en-CA"/>
        </a:p>
      </dgm:t>
    </dgm:pt>
    <dgm:pt modelId="{6351A8EB-A17D-4C20-8B56-DDAB87944D92}">
      <dgm:prSet/>
      <dgm:spPr/>
      <dgm:t>
        <a:bodyPr anchor="ctr"/>
        <a:lstStyle/>
        <a:p>
          <a:endParaRPr lang="en-US" dirty="0"/>
        </a:p>
      </dgm:t>
    </dgm:pt>
    <dgm:pt modelId="{86A9A23E-B06F-4F3C-9DC6-7773683E623D}" type="parTrans" cxnId="{AE4116F3-F95D-48EE-ABA5-29379D4A9EEA}">
      <dgm:prSet/>
      <dgm:spPr/>
      <dgm:t>
        <a:bodyPr/>
        <a:lstStyle/>
        <a:p>
          <a:endParaRPr lang="en-CA"/>
        </a:p>
      </dgm:t>
    </dgm:pt>
    <dgm:pt modelId="{572E6F8A-7CCB-498E-82AE-7521B97EA75F}" type="sibTrans" cxnId="{AE4116F3-F95D-48EE-ABA5-29379D4A9EEA}">
      <dgm:prSet/>
      <dgm:spPr/>
      <dgm:t>
        <a:bodyPr/>
        <a:lstStyle/>
        <a:p>
          <a:endParaRPr lang="en-CA"/>
        </a:p>
      </dgm:t>
    </dgm:pt>
    <dgm:pt modelId="{742D6340-A9B7-4C5B-980E-2DF05C486995}" type="pres">
      <dgm:prSet presAssocID="{F210897A-9372-4F7C-8BBD-F0529C554859}" presName="vert0" presStyleCnt="0">
        <dgm:presLayoutVars>
          <dgm:dir/>
          <dgm:animOne val="branch"/>
          <dgm:animLvl val="lvl"/>
        </dgm:presLayoutVars>
      </dgm:prSet>
      <dgm:spPr/>
    </dgm:pt>
    <dgm:pt modelId="{51D43CE2-6CD6-4111-816A-6D8C975C5B20}" type="pres">
      <dgm:prSet presAssocID="{082C4877-3F98-4562-BF3A-E67D3335316C}" presName="thickLine" presStyleLbl="alignNode1" presStyleIdx="0" presStyleCnt="12"/>
      <dgm:spPr/>
    </dgm:pt>
    <dgm:pt modelId="{EBC17068-66C0-4E5A-8D42-01C48C338564}" type="pres">
      <dgm:prSet presAssocID="{082C4877-3F98-4562-BF3A-E67D3335316C}" presName="horz1" presStyleCnt="0"/>
      <dgm:spPr/>
    </dgm:pt>
    <dgm:pt modelId="{914C7DE6-12C7-41B7-8AB3-D07B82D7B880}" type="pres">
      <dgm:prSet presAssocID="{082C4877-3F98-4562-BF3A-E67D3335316C}" presName="tx1" presStyleLbl="revTx" presStyleIdx="0" presStyleCnt="12"/>
      <dgm:spPr/>
    </dgm:pt>
    <dgm:pt modelId="{F92127B3-53F9-4879-B5D0-201F1998AC12}" type="pres">
      <dgm:prSet presAssocID="{082C4877-3F98-4562-BF3A-E67D3335316C}" presName="vert1" presStyleCnt="0"/>
      <dgm:spPr/>
    </dgm:pt>
    <dgm:pt modelId="{A5241385-0D3B-4E11-ABDE-8CD55F68DEDE}" type="pres">
      <dgm:prSet presAssocID="{7E67651D-6F34-4637-A637-428124350C57}" presName="thickLine" presStyleLbl="alignNode1" presStyleIdx="1" presStyleCnt="12"/>
      <dgm:spPr/>
    </dgm:pt>
    <dgm:pt modelId="{B377AE12-B8D5-4C01-9B52-5768CA3AFE65}" type="pres">
      <dgm:prSet presAssocID="{7E67651D-6F34-4637-A637-428124350C57}" presName="horz1" presStyleCnt="0"/>
      <dgm:spPr/>
    </dgm:pt>
    <dgm:pt modelId="{D4569887-21C4-425A-BAA8-20DD1976FFC7}" type="pres">
      <dgm:prSet presAssocID="{7E67651D-6F34-4637-A637-428124350C57}" presName="tx1" presStyleLbl="revTx" presStyleIdx="1" presStyleCnt="12"/>
      <dgm:spPr/>
    </dgm:pt>
    <dgm:pt modelId="{4F2198F4-96A0-4C55-AAD4-1A7E8E261A5A}" type="pres">
      <dgm:prSet presAssocID="{7E67651D-6F34-4637-A637-428124350C57}" presName="vert1" presStyleCnt="0"/>
      <dgm:spPr/>
    </dgm:pt>
    <dgm:pt modelId="{83DF4E15-4215-4916-829B-034D0B537AB5}" type="pres">
      <dgm:prSet presAssocID="{A7B9197D-9796-4B02-82D1-4B6E4CF0A67C}" presName="thickLine" presStyleLbl="alignNode1" presStyleIdx="2" presStyleCnt="12"/>
      <dgm:spPr/>
    </dgm:pt>
    <dgm:pt modelId="{E5F6B4C7-E54D-4A58-B081-9585D539CDEC}" type="pres">
      <dgm:prSet presAssocID="{A7B9197D-9796-4B02-82D1-4B6E4CF0A67C}" presName="horz1" presStyleCnt="0"/>
      <dgm:spPr/>
    </dgm:pt>
    <dgm:pt modelId="{EF998F90-5BF0-4A2B-9E11-FFFE4A05D46D}" type="pres">
      <dgm:prSet presAssocID="{A7B9197D-9796-4B02-82D1-4B6E4CF0A67C}" presName="tx1" presStyleLbl="revTx" presStyleIdx="2" presStyleCnt="12"/>
      <dgm:spPr/>
    </dgm:pt>
    <dgm:pt modelId="{7AC31E17-7565-4DC5-A68D-DCCF9BFD706A}" type="pres">
      <dgm:prSet presAssocID="{A7B9197D-9796-4B02-82D1-4B6E4CF0A67C}" presName="vert1" presStyleCnt="0"/>
      <dgm:spPr/>
    </dgm:pt>
    <dgm:pt modelId="{FBBF30F1-9024-41BB-8B27-4F41BCA374C0}" type="pres">
      <dgm:prSet presAssocID="{C1D9FA2A-1627-445E-9D9A-86AD720FA771}" presName="thickLine" presStyleLbl="alignNode1" presStyleIdx="3" presStyleCnt="12"/>
      <dgm:spPr/>
    </dgm:pt>
    <dgm:pt modelId="{2BC652FF-86C5-4689-97FE-B761F4C30E48}" type="pres">
      <dgm:prSet presAssocID="{C1D9FA2A-1627-445E-9D9A-86AD720FA771}" presName="horz1" presStyleCnt="0"/>
      <dgm:spPr/>
    </dgm:pt>
    <dgm:pt modelId="{95095F14-7E88-4F82-9EF2-FD17BAF8763A}" type="pres">
      <dgm:prSet presAssocID="{C1D9FA2A-1627-445E-9D9A-86AD720FA771}" presName="tx1" presStyleLbl="revTx" presStyleIdx="3" presStyleCnt="12"/>
      <dgm:spPr/>
    </dgm:pt>
    <dgm:pt modelId="{A9205F4C-3427-490E-BE25-EBCAC823B862}" type="pres">
      <dgm:prSet presAssocID="{C1D9FA2A-1627-445E-9D9A-86AD720FA771}" presName="vert1" presStyleCnt="0"/>
      <dgm:spPr/>
    </dgm:pt>
    <dgm:pt modelId="{9FD1D6D6-1C0A-43C5-A282-FAA4E138C409}" type="pres">
      <dgm:prSet presAssocID="{568DBA39-FEB9-4B27-87EB-258E8E517BEB}" presName="thickLine" presStyleLbl="alignNode1" presStyleIdx="4" presStyleCnt="12"/>
      <dgm:spPr/>
    </dgm:pt>
    <dgm:pt modelId="{61A40D6E-0D67-411C-B577-56D335B8BD4A}" type="pres">
      <dgm:prSet presAssocID="{568DBA39-FEB9-4B27-87EB-258E8E517BEB}" presName="horz1" presStyleCnt="0"/>
      <dgm:spPr/>
    </dgm:pt>
    <dgm:pt modelId="{CC8ED951-504A-40A4-BF90-602ED21A978E}" type="pres">
      <dgm:prSet presAssocID="{568DBA39-FEB9-4B27-87EB-258E8E517BEB}" presName="tx1" presStyleLbl="revTx" presStyleIdx="4" presStyleCnt="12"/>
      <dgm:spPr/>
    </dgm:pt>
    <dgm:pt modelId="{43061BC0-9133-42DE-9D58-BC32B709D283}" type="pres">
      <dgm:prSet presAssocID="{568DBA39-FEB9-4B27-87EB-258E8E517BEB}" presName="vert1" presStyleCnt="0"/>
      <dgm:spPr/>
    </dgm:pt>
    <dgm:pt modelId="{AF7A9EA3-95EA-4D3A-A722-187055DCDB9C}" type="pres">
      <dgm:prSet presAssocID="{D0BBC580-EB50-4B00-9C76-4585780DDF4E}" presName="thickLine" presStyleLbl="alignNode1" presStyleIdx="5" presStyleCnt="12"/>
      <dgm:spPr/>
    </dgm:pt>
    <dgm:pt modelId="{8A114FF1-9F07-4D9C-A33E-F3DCD0769826}" type="pres">
      <dgm:prSet presAssocID="{D0BBC580-EB50-4B00-9C76-4585780DDF4E}" presName="horz1" presStyleCnt="0"/>
      <dgm:spPr/>
    </dgm:pt>
    <dgm:pt modelId="{9F2CFD3C-26AF-4078-AEB4-A502BE0C6C57}" type="pres">
      <dgm:prSet presAssocID="{D0BBC580-EB50-4B00-9C76-4585780DDF4E}" presName="tx1" presStyleLbl="revTx" presStyleIdx="5" presStyleCnt="12"/>
      <dgm:spPr/>
    </dgm:pt>
    <dgm:pt modelId="{437D13D1-B805-4CEA-A1C0-543853E3A72A}" type="pres">
      <dgm:prSet presAssocID="{D0BBC580-EB50-4B00-9C76-4585780DDF4E}" presName="vert1" presStyleCnt="0"/>
      <dgm:spPr/>
    </dgm:pt>
    <dgm:pt modelId="{F834D9D3-4CA5-44D7-955D-32BD3D91514C}" type="pres">
      <dgm:prSet presAssocID="{EF95F6A4-2EA4-4FB2-8735-BED0F1C3ABEA}" presName="thickLine" presStyleLbl="alignNode1" presStyleIdx="6" presStyleCnt="12"/>
      <dgm:spPr/>
    </dgm:pt>
    <dgm:pt modelId="{0A288180-668C-4987-801E-F0A11BF6B1D1}" type="pres">
      <dgm:prSet presAssocID="{EF95F6A4-2EA4-4FB2-8735-BED0F1C3ABEA}" presName="horz1" presStyleCnt="0"/>
      <dgm:spPr/>
    </dgm:pt>
    <dgm:pt modelId="{4E3C226D-B49E-4E32-A110-A6061BBEDD80}" type="pres">
      <dgm:prSet presAssocID="{EF95F6A4-2EA4-4FB2-8735-BED0F1C3ABEA}" presName="tx1" presStyleLbl="revTx" presStyleIdx="6" presStyleCnt="12"/>
      <dgm:spPr/>
    </dgm:pt>
    <dgm:pt modelId="{468B8D73-22DF-4A61-89D0-061B43EE67DE}" type="pres">
      <dgm:prSet presAssocID="{EF95F6A4-2EA4-4FB2-8735-BED0F1C3ABEA}" presName="vert1" presStyleCnt="0"/>
      <dgm:spPr/>
    </dgm:pt>
    <dgm:pt modelId="{619AF593-DDC0-4D65-9E8E-312E3634837F}" type="pres">
      <dgm:prSet presAssocID="{7D673EE8-E80C-44BA-8B07-73F9D6E77128}" presName="thickLine" presStyleLbl="alignNode1" presStyleIdx="7" presStyleCnt="12"/>
      <dgm:spPr/>
    </dgm:pt>
    <dgm:pt modelId="{043BE3A6-C84E-415D-A7FD-9F7F052FADFA}" type="pres">
      <dgm:prSet presAssocID="{7D673EE8-E80C-44BA-8B07-73F9D6E77128}" presName="horz1" presStyleCnt="0"/>
      <dgm:spPr/>
    </dgm:pt>
    <dgm:pt modelId="{AA0F8676-14F1-422B-A6E7-08099E3DEEE0}" type="pres">
      <dgm:prSet presAssocID="{7D673EE8-E80C-44BA-8B07-73F9D6E77128}" presName="tx1" presStyleLbl="revTx" presStyleIdx="7" presStyleCnt="12"/>
      <dgm:spPr/>
    </dgm:pt>
    <dgm:pt modelId="{96A48608-3BB1-427E-A6B7-E7E3ADE5BFDC}" type="pres">
      <dgm:prSet presAssocID="{7D673EE8-E80C-44BA-8B07-73F9D6E77128}" presName="vert1" presStyleCnt="0"/>
      <dgm:spPr/>
    </dgm:pt>
    <dgm:pt modelId="{7AA6A0EC-3BDE-4625-BA83-7140EF1382EC}" type="pres">
      <dgm:prSet presAssocID="{B4EE530D-6A04-43CA-A8F2-0524A0EF4AD2}" presName="thickLine" presStyleLbl="alignNode1" presStyleIdx="8" presStyleCnt="12"/>
      <dgm:spPr/>
    </dgm:pt>
    <dgm:pt modelId="{0AB282A4-5117-4AB9-9BB1-4DCF8B86B3C7}" type="pres">
      <dgm:prSet presAssocID="{B4EE530D-6A04-43CA-A8F2-0524A0EF4AD2}" presName="horz1" presStyleCnt="0"/>
      <dgm:spPr/>
    </dgm:pt>
    <dgm:pt modelId="{8C906836-4EFB-48BC-9F54-FAA5698AD84E}" type="pres">
      <dgm:prSet presAssocID="{B4EE530D-6A04-43CA-A8F2-0524A0EF4AD2}" presName="tx1" presStyleLbl="revTx" presStyleIdx="8" presStyleCnt="12"/>
      <dgm:spPr/>
    </dgm:pt>
    <dgm:pt modelId="{46A3F674-08CB-4EBF-9A87-1F60CDA63482}" type="pres">
      <dgm:prSet presAssocID="{B4EE530D-6A04-43CA-A8F2-0524A0EF4AD2}" presName="vert1" presStyleCnt="0"/>
      <dgm:spPr/>
    </dgm:pt>
    <dgm:pt modelId="{F4082E05-A2B3-40BD-A5EE-32F187349480}" type="pres">
      <dgm:prSet presAssocID="{50C5A0F2-ADC8-4695-BA9A-3AB42A264A68}" presName="thickLine" presStyleLbl="alignNode1" presStyleIdx="9" presStyleCnt="12"/>
      <dgm:spPr/>
    </dgm:pt>
    <dgm:pt modelId="{EBEE8DD3-6CAE-4DCC-9855-1145DCEEF118}" type="pres">
      <dgm:prSet presAssocID="{50C5A0F2-ADC8-4695-BA9A-3AB42A264A68}" presName="horz1" presStyleCnt="0"/>
      <dgm:spPr/>
    </dgm:pt>
    <dgm:pt modelId="{AD288408-99C1-4EEC-839D-C0E6646FEC65}" type="pres">
      <dgm:prSet presAssocID="{50C5A0F2-ADC8-4695-BA9A-3AB42A264A68}" presName="tx1" presStyleLbl="revTx" presStyleIdx="9" presStyleCnt="12"/>
      <dgm:spPr/>
    </dgm:pt>
    <dgm:pt modelId="{7EB7FD7E-6402-4E5B-8F01-02772AA34962}" type="pres">
      <dgm:prSet presAssocID="{50C5A0F2-ADC8-4695-BA9A-3AB42A264A68}" presName="vert1" presStyleCnt="0"/>
      <dgm:spPr/>
    </dgm:pt>
    <dgm:pt modelId="{014F643B-BE1D-4CCD-B4D3-2DA8488F37EF}" type="pres">
      <dgm:prSet presAssocID="{6351A8EB-A17D-4C20-8B56-DDAB87944D92}" presName="thickLine" presStyleLbl="alignNode1" presStyleIdx="10" presStyleCnt="12"/>
      <dgm:spPr/>
    </dgm:pt>
    <dgm:pt modelId="{4936B62B-ADC6-4024-89AC-92C2AEAFF91E}" type="pres">
      <dgm:prSet presAssocID="{6351A8EB-A17D-4C20-8B56-DDAB87944D92}" presName="horz1" presStyleCnt="0"/>
      <dgm:spPr/>
    </dgm:pt>
    <dgm:pt modelId="{4D505195-595E-4D8C-A2BC-B2C4320A9A68}" type="pres">
      <dgm:prSet presAssocID="{6351A8EB-A17D-4C20-8B56-DDAB87944D92}" presName="tx1" presStyleLbl="revTx" presStyleIdx="10" presStyleCnt="12"/>
      <dgm:spPr/>
    </dgm:pt>
    <dgm:pt modelId="{9975F31C-25B1-4CBC-9A7C-6586859A4209}" type="pres">
      <dgm:prSet presAssocID="{6351A8EB-A17D-4C20-8B56-DDAB87944D92}" presName="vert1" presStyleCnt="0"/>
      <dgm:spPr/>
    </dgm:pt>
    <dgm:pt modelId="{AF8A888F-4D8D-4B2B-AF72-9FE5C6E92C6F}" type="pres">
      <dgm:prSet presAssocID="{7DD06DCE-1265-46FE-BE25-AC7AF4149047}" presName="thickLine" presStyleLbl="alignNode1" presStyleIdx="11" presStyleCnt="12"/>
      <dgm:spPr/>
    </dgm:pt>
    <dgm:pt modelId="{4E3D830E-B11A-4A81-8DB4-15F1A5C924C4}" type="pres">
      <dgm:prSet presAssocID="{7DD06DCE-1265-46FE-BE25-AC7AF4149047}" presName="horz1" presStyleCnt="0"/>
      <dgm:spPr/>
    </dgm:pt>
    <dgm:pt modelId="{47CC36B0-56B4-4C7D-9E54-8399EBE63254}" type="pres">
      <dgm:prSet presAssocID="{7DD06DCE-1265-46FE-BE25-AC7AF4149047}" presName="tx1" presStyleLbl="revTx" presStyleIdx="11" presStyleCnt="12"/>
      <dgm:spPr/>
    </dgm:pt>
    <dgm:pt modelId="{41545880-34F3-4AB4-9E0C-5625173D6231}" type="pres">
      <dgm:prSet presAssocID="{7DD06DCE-1265-46FE-BE25-AC7AF4149047}" presName="vert1" presStyleCnt="0"/>
      <dgm:spPr/>
    </dgm:pt>
  </dgm:ptLst>
  <dgm:cxnLst>
    <dgm:cxn modelId="{D1FCA104-221A-4859-B79F-8167995409A5}" type="presOf" srcId="{568DBA39-FEB9-4B27-87EB-258E8E517BEB}" destId="{CC8ED951-504A-40A4-BF90-602ED21A978E}" srcOrd="0" destOrd="0" presId="urn:microsoft.com/office/officeart/2008/layout/LinedList"/>
    <dgm:cxn modelId="{416A1413-EE35-4A9A-A8D5-5C9210E5DAB3}" srcId="{F210897A-9372-4F7C-8BBD-F0529C554859}" destId="{B4EE530D-6A04-43CA-A8F2-0524A0EF4AD2}" srcOrd="8" destOrd="0" parTransId="{BFDD5413-460E-4535-9D68-C0CB1C76D979}" sibTransId="{65E62149-659F-4E1A-9FC1-B88C7E0F0A33}"/>
    <dgm:cxn modelId="{646A1E1A-2EFC-45A4-BC12-4786DBFEBD31}" type="presOf" srcId="{B4EE530D-6A04-43CA-A8F2-0524A0EF4AD2}" destId="{8C906836-4EFB-48BC-9F54-FAA5698AD84E}" srcOrd="0" destOrd="0" presId="urn:microsoft.com/office/officeart/2008/layout/LinedList"/>
    <dgm:cxn modelId="{A8DD751F-F159-44D8-9531-7A75FD15E6D8}" type="presOf" srcId="{7D673EE8-E80C-44BA-8B07-73F9D6E77128}" destId="{AA0F8676-14F1-422B-A6E7-08099E3DEEE0}" srcOrd="0" destOrd="0" presId="urn:microsoft.com/office/officeart/2008/layout/LinedList"/>
    <dgm:cxn modelId="{DED86921-468F-4195-AEC6-300702BDF109}" type="presOf" srcId="{C1D9FA2A-1627-445E-9D9A-86AD720FA771}" destId="{95095F14-7E88-4F82-9EF2-FD17BAF8763A}" srcOrd="0" destOrd="0" presId="urn:microsoft.com/office/officeart/2008/layout/LinedList"/>
    <dgm:cxn modelId="{2DA72028-2DA0-43D0-B030-0E6D9EFE18DC}" type="presOf" srcId="{082C4877-3F98-4562-BF3A-E67D3335316C}" destId="{914C7DE6-12C7-41B7-8AB3-D07B82D7B880}" srcOrd="0" destOrd="0" presId="urn:microsoft.com/office/officeart/2008/layout/LinedList"/>
    <dgm:cxn modelId="{4E1C1934-33DA-45F4-B965-BF38D09A67B2}" type="presOf" srcId="{7DD06DCE-1265-46FE-BE25-AC7AF4149047}" destId="{47CC36B0-56B4-4C7D-9E54-8399EBE63254}" srcOrd="0" destOrd="0" presId="urn:microsoft.com/office/officeart/2008/layout/LinedList"/>
    <dgm:cxn modelId="{FF80133A-9713-4AFA-82E5-C31DD1C8E191}" type="presOf" srcId="{6351A8EB-A17D-4C20-8B56-DDAB87944D92}" destId="{4D505195-595E-4D8C-A2BC-B2C4320A9A68}" srcOrd="0" destOrd="0" presId="urn:microsoft.com/office/officeart/2008/layout/LinedList"/>
    <dgm:cxn modelId="{237E8F6C-DDC3-4A6A-AC15-4DC8AEC48F71}" srcId="{F210897A-9372-4F7C-8BBD-F0529C554859}" destId="{7D673EE8-E80C-44BA-8B07-73F9D6E77128}" srcOrd="7" destOrd="0" parTransId="{0727F6B4-A0C7-425A-BB10-DAD378E2D8EC}" sibTransId="{E138EFBC-7C7A-4A56-B36B-8CFC8CA89068}"/>
    <dgm:cxn modelId="{B81C7B80-0C66-425E-AD96-F5F8A15D5FE3}" type="presOf" srcId="{F210897A-9372-4F7C-8BBD-F0529C554859}" destId="{742D6340-A9B7-4C5B-980E-2DF05C486995}" srcOrd="0" destOrd="0" presId="urn:microsoft.com/office/officeart/2008/layout/LinedList"/>
    <dgm:cxn modelId="{1FDDCD81-FB6F-4A92-A6B8-D003D17BBD94}" srcId="{F210897A-9372-4F7C-8BBD-F0529C554859}" destId="{EF95F6A4-2EA4-4FB2-8735-BED0F1C3ABEA}" srcOrd="6" destOrd="0" parTransId="{C83CFF6F-950A-44BC-9822-BD054DF4F700}" sibTransId="{C262F20F-6A0E-4707-BAD8-AABC01993E32}"/>
    <dgm:cxn modelId="{8FA81D94-002F-48FE-88AC-47545D2227F3}" type="presOf" srcId="{D0BBC580-EB50-4B00-9C76-4585780DDF4E}" destId="{9F2CFD3C-26AF-4078-AEB4-A502BE0C6C57}" srcOrd="0" destOrd="0" presId="urn:microsoft.com/office/officeart/2008/layout/LinedList"/>
    <dgm:cxn modelId="{FBB05E9D-259C-4E74-8586-FCBA6F379822}" srcId="{F210897A-9372-4F7C-8BBD-F0529C554859}" destId="{082C4877-3F98-4562-BF3A-E67D3335316C}" srcOrd="0" destOrd="0" parTransId="{0BC77B5E-62FE-4F0C-BC8B-5A0742C2EF86}" sibTransId="{D8411183-F00D-4C6D-8316-028D7AE12E24}"/>
    <dgm:cxn modelId="{597AB4A6-99A6-43AB-81AF-95F7EAFB19A5}" srcId="{F210897A-9372-4F7C-8BBD-F0529C554859}" destId="{D0BBC580-EB50-4B00-9C76-4585780DDF4E}" srcOrd="5" destOrd="0" parTransId="{FA0F9506-9FA7-412C-8881-F0123FE03B5E}" sibTransId="{020998BF-33EA-41B9-9D0B-7AFE0845397D}"/>
    <dgm:cxn modelId="{D3C04FAA-4911-4F3C-AA39-1311DAF24236}" srcId="{F210897A-9372-4F7C-8BBD-F0529C554859}" destId="{A7B9197D-9796-4B02-82D1-4B6E4CF0A67C}" srcOrd="2" destOrd="0" parTransId="{91926418-6B87-4500-9B3D-9EBD12A2787B}" sibTransId="{4D2C8295-0CAA-4E35-A6F3-FD103D03FDC8}"/>
    <dgm:cxn modelId="{1277A5AF-67F6-4B95-AAB9-E3499C21A914}" srcId="{F210897A-9372-4F7C-8BBD-F0529C554859}" destId="{7E67651D-6F34-4637-A637-428124350C57}" srcOrd="1" destOrd="0" parTransId="{36BBB123-D3FB-4DF7-8DDE-41D9147E0811}" sibTransId="{1CF1302A-8F26-4031-9A58-E0A47ECDB5CD}"/>
    <dgm:cxn modelId="{D175FED1-48D1-4228-A199-4AB0E391FD3D}" type="presOf" srcId="{7E67651D-6F34-4637-A637-428124350C57}" destId="{D4569887-21C4-425A-BAA8-20DD1976FFC7}" srcOrd="0" destOrd="0" presId="urn:microsoft.com/office/officeart/2008/layout/LinedList"/>
    <dgm:cxn modelId="{0DF3F9DF-E143-45E3-9FCE-52D81AD741DF}" srcId="{F210897A-9372-4F7C-8BBD-F0529C554859}" destId="{7DD06DCE-1265-46FE-BE25-AC7AF4149047}" srcOrd="11" destOrd="0" parTransId="{D5554390-CE92-4A2B-9997-0B522FD0D043}" sibTransId="{66069429-986D-4E05-B27B-82A2AD3AAD0D}"/>
    <dgm:cxn modelId="{957280E8-8BEE-4376-B15F-04DD036AC4C7}" srcId="{F210897A-9372-4F7C-8BBD-F0529C554859}" destId="{50C5A0F2-ADC8-4695-BA9A-3AB42A264A68}" srcOrd="9" destOrd="0" parTransId="{280409A4-40F0-495B-B4C2-8540018ACEA6}" sibTransId="{434A5ECB-8E01-4801-9AE9-F9916F5F9759}"/>
    <dgm:cxn modelId="{30C68DE9-D0E0-4878-A7EB-B2FA325132CB}" srcId="{F210897A-9372-4F7C-8BBD-F0529C554859}" destId="{C1D9FA2A-1627-445E-9D9A-86AD720FA771}" srcOrd="3" destOrd="0" parTransId="{C98B49BF-8266-4489-93A7-480C4019828E}" sibTransId="{78240507-BE01-49E9-82AD-4E182D810761}"/>
    <dgm:cxn modelId="{FA73D2EF-788F-49ED-8392-8A5721820A0E}" type="presOf" srcId="{50C5A0F2-ADC8-4695-BA9A-3AB42A264A68}" destId="{AD288408-99C1-4EEC-839D-C0E6646FEC65}" srcOrd="0" destOrd="0" presId="urn:microsoft.com/office/officeart/2008/layout/LinedList"/>
    <dgm:cxn modelId="{AE4116F3-F95D-48EE-ABA5-29379D4A9EEA}" srcId="{F210897A-9372-4F7C-8BBD-F0529C554859}" destId="{6351A8EB-A17D-4C20-8B56-DDAB87944D92}" srcOrd="10" destOrd="0" parTransId="{86A9A23E-B06F-4F3C-9DC6-7773683E623D}" sibTransId="{572E6F8A-7CCB-498E-82AE-7521B97EA75F}"/>
    <dgm:cxn modelId="{36DA73F9-5161-4AD6-A21C-9B6305B4F2B6}" type="presOf" srcId="{A7B9197D-9796-4B02-82D1-4B6E4CF0A67C}" destId="{EF998F90-5BF0-4A2B-9E11-FFFE4A05D46D}" srcOrd="0" destOrd="0" presId="urn:microsoft.com/office/officeart/2008/layout/LinedList"/>
    <dgm:cxn modelId="{86E409FC-7327-422D-BB6F-CDFB6F7A8DC4}" srcId="{F210897A-9372-4F7C-8BBD-F0529C554859}" destId="{568DBA39-FEB9-4B27-87EB-258E8E517BEB}" srcOrd="4" destOrd="0" parTransId="{4ACCBFBA-F617-4DF1-8A5A-C281BD2BD511}" sibTransId="{745F37E1-B7C3-4C04-AF15-4FD452A2A745}"/>
    <dgm:cxn modelId="{6D652DFE-67B2-4E31-8AF3-B117E87B5269}" type="presOf" srcId="{EF95F6A4-2EA4-4FB2-8735-BED0F1C3ABEA}" destId="{4E3C226D-B49E-4E32-A110-A6061BBEDD80}" srcOrd="0" destOrd="0" presId="urn:microsoft.com/office/officeart/2008/layout/LinedList"/>
    <dgm:cxn modelId="{A8B44973-3AAB-4A7C-A211-41E580E01A8F}" type="presParOf" srcId="{742D6340-A9B7-4C5B-980E-2DF05C486995}" destId="{51D43CE2-6CD6-4111-816A-6D8C975C5B20}" srcOrd="0" destOrd="0" presId="urn:microsoft.com/office/officeart/2008/layout/LinedList"/>
    <dgm:cxn modelId="{746BD8C5-8AD5-43D5-9E18-0CDF3B7AED68}" type="presParOf" srcId="{742D6340-A9B7-4C5B-980E-2DF05C486995}" destId="{EBC17068-66C0-4E5A-8D42-01C48C338564}" srcOrd="1" destOrd="0" presId="urn:microsoft.com/office/officeart/2008/layout/LinedList"/>
    <dgm:cxn modelId="{FE4A61CB-F00B-48F3-B6AE-144528E78C07}" type="presParOf" srcId="{EBC17068-66C0-4E5A-8D42-01C48C338564}" destId="{914C7DE6-12C7-41B7-8AB3-D07B82D7B880}" srcOrd="0" destOrd="0" presId="urn:microsoft.com/office/officeart/2008/layout/LinedList"/>
    <dgm:cxn modelId="{3D7A528C-2651-4E09-9180-12EA6ABE98C4}" type="presParOf" srcId="{EBC17068-66C0-4E5A-8D42-01C48C338564}" destId="{F92127B3-53F9-4879-B5D0-201F1998AC12}" srcOrd="1" destOrd="0" presId="urn:microsoft.com/office/officeart/2008/layout/LinedList"/>
    <dgm:cxn modelId="{F2FE2906-699E-4A23-8F6C-CCE21959AAA3}" type="presParOf" srcId="{742D6340-A9B7-4C5B-980E-2DF05C486995}" destId="{A5241385-0D3B-4E11-ABDE-8CD55F68DEDE}" srcOrd="2" destOrd="0" presId="urn:microsoft.com/office/officeart/2008/layout/LinedList"/>
    <dgm:cxn modelId="{4D5FFA2F-F0D1-4D78-8647-B73003CF949F}" type="presParOf" srcId="{742D6340-A9B7-4C5B-980E-2DF05C486995}" destId="{B377AE12-B8D5-4C01-9B52-5768CA3AFE65}" srcOrd="3" destOrd="0" presId="urn:microsoft.com/office/officeart/2008/layout/LinedList"/>
    <dgm:cxn modelId="{BBA2626A-BFE6-470B-AD9C-0103699E6EC4}" type="presParOf" srcId="{B377AE12-B8D5-4C01-9B52-5768CA3AFE65}" destId="{D4569887-21C4-425A-BAA8-20DD1976FFC7}" srcOrd="0" destOrd="0" presId="urn:microsoft.com/office/officeart/2008/layout/LinedList"/>
    <dgm:cxn modelId="{0B1EC40B-A41B-4855-A7ED-167526E83DCA}" type="presParOf" srcId="{B377AE12-B8D5-4C01-9B52-5768CA3AFE65}" destId="{4F2198F4-96A0-4C55-AAD4-1A7E8E261A5A}" srcOrd="1" destOrd="0" presId="urn:microsoft.com/office/officeart/2008/layout/LinedList"/>
    <dgm:cxn modelId="{B007343E-E7FD-47D3-B775-C9A7F1B0F11F}" type="presParOf" srcId="{742D6340-A9B7-4C5B-980E-2DF05C486995}" destId="{83DF4E15-4215-4916-829B-034D0B537AB5}" srcOrd="4" destOrd="0" presId="urn:microsoft.com/office/officeart/2008/layout/LinedList"/>
    <dgm:cxn modelId="{AD89F477-891B-4BBD-90B8-DF3CB7BBC876}" type="presParOf" srcId="{742D6340-A9B7-4C5B-980E-2DF05C486995}" destId="{E5F6B4C7-E54D-4A58-B081-9585D539CDEC}" srcOrd="5" destOrd="0" presId="urn:microsoft.com/office/officeart/2008/layout/LinedList"/>
    <dgm:cxn modelId="{CFF8C689-88BA-40C2-8A24-1DBD421CE003}" type="presParOf" srcId="{E5F6B4C7-E54D-4A58-B081-9585D539CDEC}" destId="{EF998F90-5BF0-4A2B-9E11-FFFE4A05D46D}" srcOrd="0" destOrd="0" presId="urn:microsoft.com/office/officeart/2008/layout/LinedList"/>
    <dgm:cxn modelId="{285560FB-B9D4-4605-B39D-9D9521BF5C11}" type="presParOf" srcId="{E5F6B4C7-E54D-4A58-B081-9585D539CDEC}" destId="{7AC31E17-7565-4DC5-A68D-DCCF9BFD706A}" srcOrd="1" destOrd="0" presId="urn:microsoft.com/office/officeart/2008/layout/LinedList"/>
    <dgm:cxn modelId="{2DFD538F-76E6-44F6-A917-E2F9439F254B}" type="presParOf" srcId="{742D6340-A9B7-4C5B-980E-2DF05C486995}" destId="{FBBF30F1-9024-41BB-8B27-4F41BCA374C0}" srcOrd="6" destOrd="0" presId="urn:microsoft.com/office/officeart/2008/layout/LinedList"/>
    <dgm:cxn modelId="{82DF4016-9FBF-4DDE-99C0-77FD1654F870}" type="presParOf" srcId="{742D6340-A9B7-4C5B-980E-2DF05C486995}" destId="{2BC652FF-86C5-4689-97FE-B761F4C30E48}" srcOrd="7" destOrd="0" presId="urn:microsoft.com/office/officeart/2008/layout/LinedList"/>
    <dgm:cxn modelId="{90480937-35AB-49CE-9D69-3E4FE4C605EF}" type="presParOf" srcId="{2BC652FF-86C5-4689-97FE-B761F4C30E48}" destId="{95095F14-7E88-4F82-9EF2-FD17BAF8763A}" srcOrd="0" destOrd="0" presId="urn:microsoft.com/office/officeart/2008/layout/LinedList"/>
    <dgm:cxn modelId="{13797F3B-7043-47D8-A20F-D43BD20D2576}" type="presParOf" srcId="{2BC652FF-86C5-4689-97FE-B761F4C30E48}" destId="{A9205F4C-3427-490E-BE25-EBCAC823B862}" srcOrd="1" destOrd="0" presId="urn:microsoft.com/office/officeart/2008/layout/LinedList"/>
    <dgm:cxn modelId="{0BC13D15-B3EF-463F-81CF-B2CEA16829E6}" type="presParOf" srcId="{742D6340-A9B7-4C5B-980E-2DF05C486995}" destId="{9FD1D6D6-1C0A-43C5-A282-FAA4E138C409}" srcOrd="8" destOrd="0" presId="urn:microsoft.com/office/officeart/2008/layout/LinedList"/>
    <dgm:cxn modelId="{65A6E69C-41D8-4132-AF80-6B461854382B}" type="presParOf" srcId="{742D6340-A9B7-4C5B-980E-2DF05C486995}" destId="{61A40D6E-0D67-411C-B577-56D335B8BD4A}" srcOrd="9" destOrd="0" presId="urn:microsoft.com/office/officeart/2008/layout/LinedList"/>
    <dgm:cxn modelId="{C724B6CA-5A75-4004-AFC3-FC70245C945F}" type="presParOf" srcId="{61A40D6E-0D67-411C-B577-56D335B8BD4A}" destId="{CC8ED951-504A-40A4-BF90-602ED21A978E}" srcOrd="0" destOrd="0" presId="urn:microsoft.com/office/officeart/2008/layout/LinedList"/>
    <dgm:cxn modelId="{A54F2563-91F3-422E-94DA-94B44D3FBFC2}" type="presParOf" srcId="{61A40D6E-0D67-411C-B577-56D335B8BD4A}" destId="{43061BC0-9133-42DE-9D58-BC32B709D283}" srcOrd="1" destOrd="0" presId="urn:microsoft.com/office/officeart/2008/layout/LinedList"/>
    <dgm:cxn modelId="{A30AF148-18B8-45C7-BCD4-D184E7FEE31F}" type="presParOf" srcId="{742D6340-A9B7-4C5B-980E-2DF05C486995}" destId="{AF7A9EA3-95EA-4D3A-A722-187055DCDB9C}" srcOrd="10" destOrd="0" presId="urn:microsoft.com/office/officeart/2008/layout/LinedList"/>
    <dgm:cxn modelId="{8528864E-7293-45C1-B104-D89C0D97B296}" type="presParOf" srcId="{742D6340-A9B7-4C5B-980E-2DF05C486995}" destId="{8A114FF1-9F07-4D9C-A33E-F3DCD0769826}" srcOrd="11" destOrd="0" presId="urn:microsoft.com/office/officeart/2008/layout/LinedList"/>
    <dgm:cxn modelId="{8B8C1190-5100-44BF-9834-E97DC6479ECC}" type="presParOf" srcId="{8A114FF1-9F07-4D9C-A33E-F3DCD0769826}" destId="{9F2CFD3C-26AF-4078-AEB4-A502BE0C6C57}" srcOrd="0" destOrd="0" presId="urn:microsoft.com/office/officeart/2008/layout/LinedList"/>
    <dgm:cxn modelId="{3770755E-C094-42EE-9024-03A0F08F96EB}" type="presParOf" srcId="{8A114FF1-9F07-4D9C-A33E-F3DCD0769826}" destId="{437D13D1-B805-4CEA-A1C0-543853E3A72A}" srcOrd="1" destOrd="0" presId="urn:microsoft.com/office/officeart/2008/layout/LinedList"/>
    <dgm:cxn modelId="{1AF5051A-BD69-4AA8-B882-2DD71A2D6CE8}" type="presParOf" srcId="{742D6340-A9B7-4C5B-980E-2DF05C486995}" destId="{F834D9D3-4CA5-44D7-955D-32BD3D91514C}" srcOrd="12" destOrd="0" presId="urn:microsoft.com/office/officeart/2008/layout/LinedList"/>
    <dgm:cxn modelId="{EFCDA841-58AC-4954-8008-BBCCA2C4364E}" type="presParOf" srcId="{742D6340-A9B7-4C5B-980E-2DF05C486995}" destId="{0A288180-668C-4987-801E-F0A11BF6B1D1}" srcOrd="13" destOrd="0" presId="urn:microsoft.com/office/officeart/2008/layout/LinedList"/>
    <dgm:cxn modelId="{B75B7153-D25A-4C55-9741-2A0FBC6887C3}" type="presParOf" srcId="{0A288180-668C-4987-801E-F0A11BF6B1D1}" destId="{4E3C226D-B49E-4E32-A110-A6061BBEDD80}" srcOrd="0" destOrd="0" presId="urn:microsoft.com/office/officeart/2008/layout/LinedList"/>
    <dgm:cxn modelId="{A728E070-1011-4321-B13B-78D7A5BB36CA}" type="presParOf" srcId="{0A288180-668C-4987-801E-F0A11BF6B1D1}" destId="{468B8D73-22DF-4A61-89D0-061B43EE67DE}" srcOrd="1" destOrd="0" presId="urn:microsoft.com/office/officeart/2008/layout/LinedList"/>
    <dgm:cxn modelId="{E394923C-09A2-4B25-8DE1-A3CD88925450}" type="presParOf" srcId="{742D6340-A9B7-4C5B-980E-2DF05C486995}" destId="{619AF593-DDC0-4D65-9E8E-312E3634837F}" srcOrd="14" destOrd="0" presId="urn:microsoft.com/office/officeart/2008/layout/LinedList"/>
    <dgm:cxn modelId="{93355A24-A38E-446B-A5D9-3A1A74B6A626}" type="presParOf" srcId="{742D6340-A9B7-4C5B-980E-2DF05C486995}" destId="{043BE3A6-C84E-415D-A7FD-9F7F052FADFA}" srcOrd="15" destOrd="0" presId="urn:microsoft.com/office/officeart/2008/layout/LinedList"/>
    <dgm:cxn modelId="{AF23FD9E-FFD0-4FE2-BC48-3C3883AF16B9}" type="presParOf" srcId="{043BE3A6-C84E-415D-A7FD-9F7F052FADFA}" destId="{AA0F8676-14F1-422B-A6E7-08099E3DEEE0}" srcOrd="0" destOrd="0" presId="urn:microsoft.com/office/officeart/2008/layout/LinedList"/>
    <dgm:cxn modelId="{6EE07805-C13A-42C1-83C2-492CC0215E99}" type="presParOf" srcId="{043BE3A6-C84E-415D-A7FD-9F7F052FADFA}" destId="{96A48608-3BB1-427E-A6B7-E7E3ADE5BFDC}" srcOrd="1" destOrd="0" presId="urn:microsoft.com/office/officeart/2008/layout/LinedList"/>
    <dgm:cxn modelId="{ACB1001B-9C87-407D-B83A-A306C3DB8933}" type="presParOf" srcId="{742D6340-A9B7-4C5B-980E-2DF05C486995}" destId="{7AA6A0EC-3BDE-4625-BA83-7140EF1382EC}" srcOrd="16" destOrd="0" presId="urn:microsoft.com/office/officeart/2008/layout/LinedList"/>
    <dgm:cxn modelId="{4B1AE4D3-592A-49EB-B67B-3AA2E342A999}" type="presParOf" srcId="{742D6340-A9B7-4C5B-980E-2DF05C486995}" destId="{0AB282A4-5117-4AB9-9BB1-4DCF8B86B3C7}" srcOrd="17" destOrd="0" presId="urn:microsoft.com/office/officeart/2008/layout/LinedList"/>
    <dgm:cxn modelId="{0519ABAA-CEAC-458E-83F3-E1B2A12A4248}" type="presParOf" srcId="{0AB282A4-5117-4AB9-9BB1-4DCF8B86B3C7}" destId="{8C906836-4EFB-48BC-9F54-FAA5698AD84E}" srcOrd="0" destOrd="0" presId="urn:microsoft.com/office/officeart/2008/layout/LinedList"/>
    <dgm:cxn modelId="{F34CD0BF-C097-436B-9962-1DB6594A2431}" type="presParOf" srcId="{0AB282A4-5117-4AB9-9BB1-4DCF8B86B3C7}" destId="{46A3F674-08CB-4EBF-9A87-1F60CDA63482}" srcOrd="1" destOrd="0" presId="urn:microsoft.com/office/officeart/2008/layout/LinedList"/>
    <dgm:cxn modelId="{EAC19E0C-61B2-43C0-A56E-E090852D4EF8}" type="presParOf" srcId="{742D6340-A9B7-4C5B-980E-2DF05C486995}" destId="{F4082E05-A2B3-40BD-A5EE-32F187349480}" srcOrd="18" destOrd="0" presId="urn:microsoft.com/office/officeart/2008/layout/LinedList"/>
    <dgm:cxn modelId="{964E4EDD-A3C1-43C9-AE6D-DADF278A446F}" type="presParOf" srcId="{742D6340-A9B7-4C5B-980E-2DF05C486995}" destId="{EBEE8DD3-6CAE-4DCC-9855-1145DCEEF118}" srcOrd="19" destOrd="0" presId="urn:microsoft.com/office/officeart/2008/layout/LinedList"/>
    <dgm:cxn modelId="{6F065C16-EB42-441B-9649-5BC620261507}" type="presParOf" srcId="{EBEE8DD3-6CAE-4DCC-9855-1145DCEEF118}" destId="{AD288408-99C1-4EEC-839D-C0E6646FEC65}" srcOrd="0" destOrd="0" presId="urn:microsoft.com/office/officeart/2008/layout/LinedList"/>
    <dgm:cxn modelId="{8E0FC781-B4F1-4A04-AF3F-3370CB052B51}" type="presParOf" srcId="{EBEE8DD3-6CAE-4DCC-9855-1145DCEEF118}" destId="{7EB7FD7E-6402-4E5B-8F01-02772AA34962}" srcOrd="1" destOrd="0" presId="urn:microsoft.com/office/officeart/2008/layout/LinedList"/>
    <dgm:cxn modelId="{E109E08B-0409-42CD-A18D-022822AA4389}" type="presParOf" srcId="{742D6340-A9B7-4C5B-980E-2DF05C486995}" destId="{014F643B-BE1D-4CCD-B4D3-2DA8488F37EF}" srcOrd="20" destOrd="0" presId="urn:microsoft.com/office/officeart/2008/layout/LinedList"/>
    <dgm:cxn modelId="{BE6036BA-7D54-4E5D-A35F-88ABFA5B774B}" type="presParOf" srcId="{742D6340-A9B7-4C5B-980E-2DF05C486995}" destId="{4936B62B-ADC6-4024-89AC-92C2AEAFF91E}" srcOrd="21" destOrd="0" presId="urn:microsoft.com/office/officeart/2008/layout/LinedList"/>
    <dgm:cxn modelId="{55677028-42D5-46DD-8099-155CFEE32044}" type="presParOf" srcId="{4936B62B-ADC6-4024-89AC-92C2AEAFF91E}" destId="{4D505195-595E-4D8C-A2BC-B2C4320A9A68}" srcOrd="0" destOrd="0" presId="urn:microsoft.com/office/officeart/2008/layout/LinedList"/>
    <dgm:cxn modelId="{2DB1EE16-249E-468E-B82C-E2BF0C27DCE1}" type="presParOf" srcId="{4936B62B-ADC6-4024-89AC-92C2AEAFF91E}" destId="{9975F31C-25B1-4CBC-9A7C-6586859A4209}" srcOrd="1" destOrd="0" presId="urn:microsoft.com/office/officeart/2008/layout/LinedList"/>
    <dgm:cxn modelId="{B0598598-C888-41CD-9A2F-DAB3EF3ED524}" type="presParOf" srcId="{742D6340-A9B7-4C5B-980E-2DF05C486995}" destId="{AF8A888F-4D8D-4B2B-AF72-9FE5C6E92C6F}" srcOrd="22" destOrd="0" presId="urn:microsoft.com/office/officeart/2008/layout/LinedList"/>
    <dgm:cxn modelId="{31F915AA-D060-4687-A9A9-04728593FC39}" type="presParOf" srcId="{742D6340-A9B7-4C5B-980E-2DF05C486995}" destId="{4E3D830E-B11A-4A81-8DB4-15F1A5C924C4}" srcOrd="23" destOrd="0" presId="urn:microsoft.com/office/officeart/2008/layout/LinedList"/>
    <dgm:cxn modelId="{CDDAE256-FB8A-408A-A615-4D226AE31417}" type="presParOf" srcId="{4E3D830E-B11A-4A81-8DB4-15F1A5C924C4}" destId="{47CC36B0-56B4-4C7D-9E54-8399EBE63254}" srcOrd="0" destOrd="0" presId="urn:microsoft.com/office/officeart/2008/layout/LinedList"/>
    <dgm:cxn modelId="{A6DADF10-FC31-463A-9687-57A1BC627BFA}" type="presParOf" srcId="{4E3D830E-B11A-4A81-8DB4-15F1A5C924C4}" destId="{41545880-34F3-4AB4-9E0C-5625173D623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7E999C-C87C-4430-9790-1202DC5F18CF}" type="doc">
      <dgm:prSet loTypeId="urn:microsoft.com/office/officeart/2005/8/layout/list1" loCatId="list" qsTypeId="urn:microsoft.com/office/officeart/2005/8/quickstyle/simple1" qsCatId="simple" csTypeId="urn:microsoft.com/office/officeart/2005/8/colors/accent0_2" csCatId="mainScheme" phldr="1"/>
      <dgm:spPr/>
      <dgm:t>
        <a:bodyPr/>
        <a:lstStyle/>
        <a:p>
          <a:endParaRPr lang="en-CA"/>
        </a:p>
      </dgm:t>
    </dgm:pt>
    <dgm:pt modelId="{39028199-9545-4DED-A402-260DA87E2932}">
      <dgm:prSet phldrT="[Text]"/>
      <dgm:spPr/>
      <dgm:t>
        <a:bodyPr/>
        <a:lstStyle/>
        <a:p>
          <a:r>
            <a:rPr lang="en-US" dirty="0"/>
            <a:t>MNU/Management Committee</a:t>
          </a:r>
          <a:endParaRPr lang="en-CA" dirty="0"/>
        </a:p>
      </dgm:t>
    </dgm:pt>
    <dgm:pt modelId="{8CB4A553-7A34-494A-9ED0-6C5FA3294DD7}" type="parTrans" cxnId="{9A01D251-81D3-4A9A-B497-68DDAB9DE86B}">
      <dgm:prSet/>
      <dgm:spPr/>
      <dgm:t>
        <a:bodyPr/>
        <a:lstStyle/>
        <a:p>
          <a:endParaRPr lang="en-CA"/>
        </a:p>
      </dgm:t>
    </dgm:pt>
    <dgm:pt modelId="{B15FE711-0EBB-45BA-AAD7-885649472ECA}" type="sibTrans" cxnId="{9A01D251-81D3-4A9A-B497-68DDAB9DE86B}">
      <dgm:prSet/>
      <dgm:spPr/>
      <dgm:t>
        <a:bodyPr/>
        <a:lstStyle/>
        <a:p>
          <a:endParaRPr lang="en-CA"/>
        </a:p>
      </dgm:t>
    </dgm:pt>
    <dgm:pt modelId="{49292885-15E9-466B-A4A9-3D9E67B8D0D4}">
      <dgm:prSet phldrT="[Text]"/>
      <dgm:spPr/>
      <dgm:t>
        <a:bodyPr/>
        <a:lstStyle/>
        <a:p>
          <a:r>
            <a:rPr lang="en-US" dirty="0"/>
            <a:t>Nursing Advisory Committee (NAC)</a:t>
          </a:r>
          <a:endParaRPr lang="en-CA" dirty="0"/>
        </a:p>
      </dgm:t>
    </dgm:pt>
    <dgm:pt modelId="{73D87E58-E7D0-4992-A028-DB44D28DAB49}" type="parTrans" cxnId="{188B433B-3418-4C62-A031-C8D1184806E8}">
      <dgm:prSet/>
      <dgm:spPr/>
      <dgm:t>
        <a:bodyPr/>
        <a:lstStyle/>
        <a:p>
          <a:endParaRPr lang="en-CA"/>
        </a:p>
      </dgm:t>
    </dgm:pt>
    <dgm:pt modelId="{09220800-7C51-4523-A3DB-1E1DE0CE40E9}" type="sibTrans" cxnId="{188B433B-3418-4C62-A031-C8D1184806E8}">
      <dgm:prSet/>
      <dgm:spPr/>
      <dgm:t>
        <a:bodyPr/>
        <a:lstStyle/>
        <a:p>
          <a:endParaRPr lang="en-CA"/>
        </a:p>
      </dgm:t>
    </dgm:pt>
    <dgm:pt modelId="{746026FC-7620-42D4-9239-FBDD5D0C30BB}">
      <dgm:prSet phldrT="[Text]"/>
      <dgm:spPr/>
      <dgm:t>
        <a:bodyPr/>
        <a:lstStyle/>
        <a:p>
          <a:r>
            <a:rPr lang="en-US" dirty="0"/>
            <a:t>Workplace Safety &amp; Health Committee (WPSH)</a:t>
          </a:r>
          <a:endParaRPr lang="en-CA" dirty="0"/>
        </a:p>
      </dgm:t>
    </dgm:pt>
    <dgm:pt modelId="{FD37C355-A14E-4854-9D4F-537C96E7F71F}" type="parTrans" cxnId="{6C08EE34-19EE-446A-85AE-0C74AF6AE4F3}">
      <dgm:prSet/>
      <dgm:spPr/>
      <dgm:t>
        <a:bodyPr/>
        <a:lstStyle/>
        <a:p>
          <a:endParaRPr lang="en-CA"/>
        </a:p>
      </dgm:t>
    </dgm:pt>
    <dgm:pt modelId="{9312927F-5ADC-46BE-84E2-3A4B92622FA2}" type="sibTrans" cxnId="{6C08EE34-19EE-446A-85AE-0C74AF6AE4F3}">
      <dgm:prSet/>
      <dgm:spPr/>
      <dgm:t>
        <a:bodyPr/>
        <a:lstStyle/>
        <a:p>
          <a:endParaRPr lang="en-CA"/>
        </a:p>
      </dgm:t>
    </dgm:pt>
    <dgm:pt modelId="{321C09D0-EE23-44E7-B3E3-D34E3FAAF023}" type="pres">
      <dgm:prSet presAssocID="{6B7E999C-C87C-4430-9790-1202DC5F18CF}" presName="linear" presStyleCnt="0">
        <dgm:presLayoutVars>
          <dgm:dir/>
          <dgm:animLvl val="lvl"/>
          <dgm:resizeHandles val="exact"/>
        </dgm:presLayoutVars>
      </dgm:prSet>
      <dgm:spPr/>
    </dgm:pt>
    <dgm:pt modelId="{6CA379A6-E2D9-481D-9BEA-D797213D67B7}" type="pres">
      <dgm:prSet presAssocID="{39028199-9545-4DED-A402-260DA87E2932}" presName="parentLin" presStyleCnt="0"/>
      <dgm:spPr/>
    </dgm:pt>
    <dgm:pt modelId="{C41CA38C-7881-4F02-BF42-02408FA50C86}" type="pres">
      <dgm:prSet presAssocID="{39028199-9545-4DED-A402-260DA87E2932}" presName="parentLeftMargin" presStyleLbl="node1" presStyleIdx="0" presStyleCnt="3"/>
      <dgm:spPr/>
    </dgm:pt>
    <dgm:pt modelId="{30B41050-51B7-4422-9ABD-C0A32F3F437D}" type="pres">
      <dgm:prSet presAssocID="{39028199-9545-4DED-A402-260DA87E2932}" presName="parentText" presStyleLbl="node1" presStyleIdx="0" presStyleCnt="3">
        <dgm:presLayoutVars>
          <dgm:chMax val="0"/>
          <dgm:bulletEnabled val="1"/>
        </dgm:presLayoutVars>
      </dgm:prSet>
      <dgm:spPr/>
    </dgm:pt>
    <dgm:pt modelId="{30E5CAE4-0CE9-4128-A68B-333D9058205F}" type="pres">
      <dgm:prSet presAssocID="{39028199-9545-4DED-A402-260DA87E2932}" presName="negativeSpace" presStyleCnt="0"/>
      <dgm:spPr/>
    </dgm:pt>
    <dgm:pt modelId="{E03D4B72-FBBC-4C1E-BB5B-8AE8B20D3281}" type="pres">
      <dgm:prSet presAssocID="{39028199-9545-4DED-A402-260DA87E2932}" presName="childText" presStyleLbl="conFgAcc1" presStyleIdx="0" presStyleCnt="3">
        <dgm:presLayoutVars>
          <dgm:bulletEnabled val="1"/>
        </dgm:presLayoutVars>
      </dgm:prSet>
      <dgm:spPr/>
    </dgm:pt>
    <dgm:pt modelId="{69348EC4-37B3-41A3-9786-C40F3064D1C6}" type="pres">
      <dgm:prSet presAssocID="{B15FE711-0EBB-45BA-AAD7-885649472ECA}" presName="spaceBetweenRectangles" presStyleCnt="0"/>
      <dgm:spPr/>
    </dgm:pt>
    <dgm:pt modelId="{0FC193BE-49C9-4B7E-8FA8-C527CF76C97F}" type="pres">
      <dgm:prSet presAssocID="{49292885-15E9-466B-A4A9-3D9E67B8D0D4}" presName="parentLin" presStyleCnt="0"/>
      <dgm:spPr/>
    </dgm:pt>
    <dgm:pt modelId="{0CD0F7CF-41DC-4342-A73F-6E225D6354B1}" type="pres">
      <dgm:prSet presAssocID="{49292885-15E9-466B-A4A9-3D9E67B8D0D4}" presName="parentLeftMargin" presStyleLbl="node1" presStyleIdx="0" presStyleCnt="3"/>
      <dgm:spPr/>
    </dgm:pt>
    <dgm:pt modelId="{D3593DFF-D0EF-4F00-9507-9FE0BB7D32DA}" type="pres">
      <dgm:prSet presAssocID="{49292885-15E9-466B-A4A9-3D9E67B8D0D4}" presName="parentText" presStyleLbl="node1" presStyleIdx="1" presStyleCnt="3">
        <dgm:presLayoutVars>
          <dgm:chMax val="0"/>
          <dgm:bulletEnabled val="1"/>
        </dgm:presLayoutVars>
      </dgm:prSet>
      <dgm:spPr/>
    </dgm:pt>
    <dgm:pt modelId="{AE1FD9AF-D224-49F6-80DE-47DE3E4A48D9}" type="pres">
      <dgm:prSet presAssocID="{49292885-15E9-466B-A4A9-3D9E67B8D0D4}" presName="negativeSpace" presStyleCnt="0"/>
      <dgm:spPr/>
    </dgm:pt>
    <dgm:pt modelId="{37A4C780-B6B3-4A44-8EDF-A34A62720906}" type="pres">
      <dgm:prSet presAssocID="{49292885-15E9-466B-A4A9-3D9E67B8D0D4}" presName="childText" presStyleLbl="conFgAcc1" presStyleIdx="1" presStyleCnt="3">
        <dgm:presLayoutVars>
          <dgm:bulletEnabled val="1"/>
        </dgm:presLayoutVars>
      </dgm:prSet>
      <dgm:spPr/>
    </dgm:pt>
    <dgm:pt modelId="{F680440B-3546-4F4B-9C71-83EDF045012F}" type="pres">
      <dgm:prSet presAssocID="{09220800-7C51-4523-A3DB-1E1DE0CE40E9}" presName="spaceBetweenRectangles" presStyleCnt="0"/>
      <dgm:spPr/>
    </dgm:pt>
    <dgm:pt modelId="{2AE0D9FA-2E22-4747-B6D1-1F750DEA69A0}" type="pres">
      <dgm:prSet presAssocID="{746026FC-7620-42D4-9239-FBDD5D0C30BB}" presName="parentLin" presStyleCnt="0"/>
      <dgm:spPr/>
    </dgm:pt>
    <dgm:pt modelId="{6DF84F8A-E206-4B40-B1EE-31AB0D533510}" type="pres">
      <dgm:prSet presAssocID="{746026FC-7620-42D4-9239-FBDD5D0C30BB}" presName="parentLeftMargin" presStyleLbl="node1" presStyleIdx="1" presStyleCnt="3"/>
      <dgm:spPr/>
    </dgm:pt>
    <dgm:pt modelId="{40DDB2D0-311A-4AAC-AA95-BD8F539A62B6}" type="pres">
      <dgm:prSet presAssocID="{746026FC-7620-42D4-9239-FBDD5D0C30BB}" presName="parentText" presStyleLbl="node1" presStyleIdx="2" presStyleCnt="3">
        <dgm:presLayoutVars>
          <dgm:chMax val="0"/>
          <dgm:bulletEnabled val="1"/>
        </dgm:presLayoutVars>
      </dgm:prSet>
      <dgm:spPr/>
    </dgm:pt>
    <dgm:pt modelId="{B16F4980-A5BD-4FD1-8644-B5A2D2112464}" type="pres">
      <dgm:prSet presAssocID="{746026FC-7620-42D4-9239-FBDD5D0C30BB}" presName="negativeSpace" presStyleCnt="0"/>
      <dgm:spPr/>
    </dgm:pt>
    <dgm:pt modelId="{73EED547-81B2-41E3-B837-4594E8AC3B27}" type="pres">
      <dgm:prSet presAssocID="{746026FC-7620-42D4-9239-FBDD5D0C30BB}" presName="childText" presStyleLbl="conFgAcc1" presStyleIdx="2" presStyleCnt="3" custLinFactNeighborX="765">
        <dgm:presLayoutVars>
          <dgm:bulletEnabled val="1"/>
        </dgm:presLayoutVars>
      </dgm:prSet>
      <dgm:spPr/>
    </dgm:pt>
  </dgm:ptLst>
  <dgm:cxnLst>
    <dgm:cxn modelId="{B86F6418-1FFE-49E7-B7CB-C471961D88A4}" type="presOf" srcId="{746026FC-7620-42D4-9239-FBDD5D0C30BB}" destId="{6DF84F8A-E206-4B40-B1EE-31AB0D533510}" srcOrd="0" destOrd="0" presId="urn:microsoft.com/office/officeart/2005/8/layout/list1"/>
    <dgm:cxn modelId="{6C08EE34-19EE-446A-85AE-0C74AF6AE4F3}" srcId="{6B7E999C-C87C-4430-9790-1202DC5F18CF}" destId="{746026FC-7620-42D4-9239-FBDD5D0C30BB}" srcOrd="2" destOrd="0" parTransId="{FD37C355-A14E-4854-9D4F-537C96E7F71F}" sibTransId="{9312927F-5ADC-46BE-84E2-3A4B92622FA2}"/>
    <dgm:cxn modelId="{188B433B-3418-4C62-A031-C8D1184806E8}" srcId="{6B7E999C-C87C-4430-9790-1202DC5F18CF}" destId="{49292885-15E9-466B-A4A9-3D9E67B8D0D4}" srcOrd="1" destOrd="0" parTransId="{73D87E58-E7D0-4992-A028-DB44D28DAB49}" sibTransId="{09220800-7C51-4523-A3DB-1E1DE0CE40E9}"/>
    <dgm:cxn modelId="{8574754E-10EE-4532-8017-554EC0E3C627}" type="presOf" srcId="{746026FC-7620-42D4-9239-FBDD5D0C30BB}" destId="{40DDB2D0-311A-4AAC-AA95-BD8F539A62B6}" srcOrd="1" destOrd="0" presId="urn:microsoft.com/office/officeart/2005/8/layout/list1"/>
    <dgm:cxn modelId="{F31ADC70-F624-4E78-9926-226F6F870B8A}" type="presOf" srcId="{6B7E999C-C87C-4430-9790-1202DC5F18CF}" destId="{321C09D0-EE23-44E7-B3E3-D34E3FAAF023}" srcOrd="0" destOrd="0" presId="urn:microsoft.com/office/officeart/2005/8/layout/list1"/>
    <dgm:cxn modelId="{9A01D251-81D3-4A9A-B497-68DDAB9DE86B}" srcId="{6B7E999C-C87C-4430-9790-1202DC5F18CF}" destId="{39028199-9545-4DED-A402-260DA87E2932}" srcOrd="0" destOrd="0" parTransId="{8CB4A553-7A34-494A-9ED0-6C5FA3294DD7}" sibTransId="{B15FE711-0EBB-45BA-AAD7-885649472ECA}"/>
    <dgm:cxn modelId="{4AF8448C-3B0A-4352-86BF-6D050D83D311}" type="presOf" srcId="{49292885-15E9-466B-A4A9-3D9E67B8D0D4}" destId="{D3593DFF-D0EF-4F00-9507-9FE0BB7D32DA}" srcOrd="1" destOrd="0" presId="urn:microsoft.com/office/officeart/2005/8/layout/list1"/>
    <dgm:cxn modelId="{E53A9EAB-DFEC-4C70-B752-55777E53E4C2}" type="presOf" srcId="{39028199-9545-4DED-A402-260DA87E2932}" destId="{30B41050-51B7-4422-9ABD-C0A32F3F437D}" srcOrd="1" destOrd="0" presId="urn:microsoft.com/office/officeart/2005/8/layout/list1"/>
    <dgm:cxn modelId="{8040D2AE-28EE-4FD6-9412-E01E3C8FAEFC}" type="presOf" srcId="{39028199-9545-4DED-A402-260DA87E2932}" destId="{C41CA38C-7881-4F02-BF42-02408FA50C86}" srcOrd="0" destOrd="0" presId="urn:microsoft.com/office/officeart/2005/8/layout/list1"/>
    <dgm:cxn modelId="{18E0F4C7-46DF-437B-B58C-9304DBCDD50C}" type="presOf" srcId="{49292885-15E9-466B-A4A9-3D9E67B8D0D4}" destId="{0CD0F7CF-41DC-4342-A73F-6E225D6354B1}" srcOrd="0" destOrd="0" presId="urn:microsoft.com/office/officeart/2005/8/layout/list1"/>
    <dgm:cxn modelId="{726BDD0D-498E-4A30-AA4B-166F330FD89C}" type="presParOf" srcId="{321C09D0-EE23-44E7-B3E3-D34E3FAAF023}" destId="{6CA379A6-E2D9-481D-9BEA-D797213D67B7}" srcOrd="0" destOrd="0" presId="urn:microsoft.com/office/officeart/2005/8/layout/list1"/>
    <dgm:cxn modelId="{4C394F48-3D8C-441A-9579-4D9C8BCACE79}" type="presParOf" srcId="{6CA379A6-E2D9-481D-9BEA-D797213D67B7}" destId="{C41CA38C-7881-4F02-BF42-02408FA50C86}" srcOrd="0" destOrd="0" presId="urn:microsoft.com/office/officeart/2005/8/layout/list1"/>
    <dgm:cxn modelId="{975B3402-BBD6-406F-AF72-854E84B10661}" type="presParOf" srcId="{6CA379A6-E2D9-481D-9BEA-D797213D67B7}" destId="{30B41050-51B7-4422-9ABD-C0A32F3F437D}" srcOrd="1" destOrd="0" presId="urn:microsoft.com/office/officeart/2005/8/layout/list1"/>
    <dgm:cxn modelId="{7CDF9324-BD45-465C-8A5C-6D504DE3488A}" type="presParOf" srcId="{321C09D0-EE23-44E7-B3E3-D34E3FAAF023}" destId="{30E5CAE4-0CE9-4128-A68B-333D9058205F}" srcOrd="1" destOrd="0" presId="urn:microsoft.com/office/officeart/2005/8/layout/list1"/>
    <dgm:cxn modelId="{2B5EA418-A7EA-4FBB-99A3-116A352605E1}" type="presParOf" srcId="{321C09D0-EE23-44E7-B3E3-D34E3FAAF023}" destId="{E03D4B72-FBBC-4C1E-BB5B-8AE8B20D3281}" srcOrd="2" destOrd="0" presId="urn:microsoft.com/office/officeart/2005/8/layout/list1"/>
    <dgm:cxn modelId="{470DF849-3A9D-4DBA-A84B-6EF6BF2240E4}" type="presParOf" srcId="{321C09D0-EE23-44E7-B3E3-D34E3FAAF023}" destId="{69348EC4-37B3-41A3-9786-C40F3064D1C6}" srcOrd="3" destOrd="0" presId="urn:microsoft.com/office/officeart/2005/8/layout/list1"/>
    <dgm:cxn modelId="{5620F7A6-7FA8-450D-AE9D-64920D542DF0}" type="presParOf" srcId="{321C09D0-EE23-44E7-B3E3-D34E3FAAF023}" destId="{0FC193BE-49C9-4B7E-8FA8-C527CF76C97F}" srcOrd="4" destOrd="0" presId="urn:microsoft.com/office/officeart/2005/8/layout/list1"/>
    <dgm:cxn modelId="{BDD7E620-0DD1-4ECB-80E3-1BBBC3D0779D}" type="presParOf" srcId="{0FC193BE-49C9-4B7E-8FA8-C527CF76C97F}" destId="{0CD0F7CF-41DC-4342-A73F-6E225D6354B1}" srcOrd="0" destOrd="0" presId="urn:microsoft.com/office/officeart/2005/8/layout/list1"/>
    <dgm:cxn modelId="{6A1DE333-205C-49B4-90EA-5D94A4A61432}" type="presParOf" srcId="{0FC193BE-49C9-4B7E-8FA8-C527CF76C97F}" destId="{D3593DFF-D0EF-4F00-9507-9FE0BB7D32DA}" srcOrd="1" destOrd="0" presId="urn:microsoft.com/office/officeart/2005/8/layout/list1"/>
    <dgm:cxn modelId="{CD852540-BB55-4E82-ABDA-6A316CE7F089}" type="presParOf" srcId="{321C09D0-EE23-44E7-B3E3-D34E3FAAF023}" destId="{AE1FD9AF-D224-49F6-80DE-47DE3E4A48D9}" srcOrd="5" destOrd="0" presId="urn:microsoft.com/office/officeart/2005/8/layout/list1"/>
    <dgm:cxn modelId="{FC56E89E-295A-482B-ACE8-1607221C33FA}" type="presParOf" srcId="{321C09D0-EE23-44E7-B3E3-D34E3FAAF023}" destId="{37A4C780-B6B3-4A44-8EDF-A34A62720906}" srcOrd="6" destOrd="0" presId="urn:microsoft.com/office/officeart/2005/8/layout/list1"/>
    <dgm:cxn modelId="{8B876786-52C5-41EE-93EC-CF2E1BE3EEAA}" type="presParOf" srcId="{321C09D0-EE23-44E7-B3E3-D34E3FAAF023}" destId="{F680440B-3546-4F4B-9C71-83EDF045012F}" srcOrd="7" destOrd="0" presId="urn:microsoft.com/office/officeart/2005/8/layout/list1"/>
    <dgm:cxn modelId="{416E1C4F-5A53-4127-987A-3804B635E843}" type="presParOf" srcId="{321C09D0-EE23-44E7-B3E3-D34E3FAAF023}" destId="{2AE0D9FA-2E22-4747-B6D1-1F750DEA69A0}" srcOrd="8" destOrd="0" presId="urn:microsoft.com/office/officeart/2005/8/layout/list1"/>
    <dgm:cxn modelId="{224C1DA3-F947-41FD-AAAB-AB481F3FF025}" type="presParOf" srcId="{2AE0D9FA-2E22-4747-B6D1-1F750DEA69A0}" destId="{6DF84F8A-E206-4B40-B1EE-31AB0D533510}" srcOrd="0" destOrd="0" presId="urn:microsoft.com/office/officeart/2005/8/layout/list1"/>
    <dgm:cxn modelId="{147E865B-45B5-4DA4-B599-5876B3848490}" type="presParOf" srcId="{2AE0D9FA-2E22-4747-B6D1-1F750DEA69A0}" destId="{40DDB2D0-311A-4AAC-AA95-BD8F539A62B6}" srcOrd="1" destOrd="0" presId="urn:microsoft.com/office/officeart/2005/8/layout/list1"/>
    <dgm:cxn modelId="{86086151-1AE0-40D4-B706-F1BD03C12826}" type="presParOf" srcId="{321C09D0-EE23-44E7-B3E3-D34E3FAAF023}" destId="{B16F4980-A5BD-4FD1-8644-B5A2D2112464}" srcOrd="9" destOrd="0" presId="urn:microsoft.com/office/officeart/2005/8/layout/list1"/>
    <dgm:cxn modelId="{B9DF5D37-CD1A-4CC3-AEFD-68E179F4F371}" type="presParOf" srcId="{321C09D0-EE23-44E7-B3E3-D34E3FAAF023}" destId="{73EED547-81B2-41E3-B837-4594E8AC3B27}" srcOrd="1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A7F627-7A72-4EFD-A62C-F8F6433CD6EF}" type="doc">
      <dgm:prSet loTypeId="urn:microsoft.com/office/officeart/2005/8/layout/list1" loCatId="list" qsTypeId="urn:microsoft.com/office/officeart/2005/8/quickstyle/simple1" qsCatId="simple" csTypeId="urn:microsoft.com/office/officeart/2005/8/colors/accent4_4" csCatId="accent4" phldr="1"/>
      <dgm:spPr/>
      <dgm:t>
        <a:bodyPr/>
        <a:lstStyle/>
        <a:p>
          <a:endParaRPr lang="en-CA"/>
        </a:p>
      </dgm:t>
    </dgm:pt>
    <dgm:pt modelId="{07A7CF1F-9E78-4DFE-B378-FD76D3E0A946}">
      <dgm:prSet phldrT="[Text]" custT="1"/>
      <dgm:spPr/>
      <dgm:t>
        <a:bodyPr/>
        <a:lstStyle/>
        <a:p>
          <a:pPr algn="l"/>
          <a:r>
            <a:rPr lang="en-US" sz="2000" b="1" dirty="0"/>
            <a:t>MEETINGS</a:t>
          </a:r>
          <a:endParaRPr lang="en-CA" sz="2000" b="1" dirty="0"/>
        </a:p>
      </dgm:t>
    </dgm:pt>
    <dgm:pt modelId="{057DBA95-FFD1-46E6-BBE0-CE6F8FB835AF}" type="parTrans" cxnId="{8F607D40-64DB-4EED-899A-741D60B70048}">
      <dgm:prSet/>
      <dgm:spPr/>
      <dgm:t>
        <a:bodyPr/>
        <a:lstStyle/>
        <a:p>
          <a:endParaRPr lang="en-CA"/>
        </a:p>
      </dgm:t>
    </dgm:pt>
    <dgm:pt modelId="{7E9B57C9-D69A-42A0-B37F-C535D1EADEE6}" type="sibTrans" cxnId="{8F607D40-64DB-4EED-899A-741D60B70048}">
      <dgm:prSet/>
      <dgm:spPr/>
      <dgm:t>
        <a:bodyPr/>
        <a:lstStyle/>
        <a:p>
          <a:endParaRPr lang="en-CA"/>
        </a:p>
      </dgm:t>
    </dgm:pt>
    <dgm:pt modelId="{9B291612-FE18-4873-9586-EC840A9991FE}">
      <dgm:prSet phldrT="[Text]" custT="1"/>
      <dgm:spPr/>
      <dgm:t>
        <a:bodyPr anchor="ctr"/>
        <a:lstStyle/>
        <a:p>
          <a:r>
            <a:rPr lang="en-US" sz="1600" dirty="0"/>
            <a:t>Executive Meetings are held on a regular basis. (Call the office for dates)</a:t>
          </a:r>
          <a:endParaRPr lang="en-CA" sz="1600" dirty="0"/>
        </a:p>
      </dgm:t>
    </dgm:pt>
    <dgm:pt modelId="{FFFBC099-2B38-46B0-8B31-73C84EC13FCA}" type="sibTrans" cxnId="{EC2E759A-2A05-461D-AA77-0F5CE65BA158}">
      <dgm:prSet/>
      <dgm:spPr/>
      <dgm:t>
        <a:bodyPr/>
        <a:lstStyle/>
        <a:p>
          <a:endParaRPr lang="en-CA"/>
        </a:p>
      </dgm:t>
    </dgm:pt>
    <dgm:pt modelId="{2DCBA7C8-811B-45BD-B60C-7BF228E3DA4B}" type="parTrans" cxnId="{EC2E759A-2A05-461D-AA77-0F5CE65BA158}">
      <dgm:prSet/>
      <dgm:spPr/>
      <dgm:t>
        <a:bodyPr/>
        <a:lstStyle/>
        <a:p>
          <a:endParaRPr lang="en-CA"/>
        </a:p>
      </dgm:t>
    </dgm:pt>
    <dgm:pt modelId="{DEA64CCC-A7B4-43F8-9AF8-10AD410D2E88}">
      <dgm:prSet phldrT="[Text]" custT="1"/>
      <dgm:spPr/>
      <dgm:t>
        <a:bodyPr anchor="ctr"/>
        <a:lstStyle/>
        <a:p>
          <a:r>
            <a:rPr lang="en-US" sz="1600" b="0" dirty="0"/>
            <a:t>General Meetings will always </a:t>
          </a:r>
          <a:r>
            <a:rPr lang="en-US" sz="1600" dirty="0"/>
            <a:t>be announced via email. Ensure your email is up-to-date!</a:t>
          </a:r>
          <a:endParaRPr lang="en-CA" sz="1600" dirty="0"/>
        </a:p>
      </dgm:t>
    </dgm:pt>
    <dgm:pt modelId="{A8C5057E-5336-44B4-BAF3-09F523DEE5CF}" type="sibTrans" cxnId="{DCCF8702-280E-400A-B123-35E07194CC0E}">
      <dgm:prSet/>
      <dgm:spPr/>
      <dgm:t>
        <a:bodyPr/>
        <a:lstStyle/>
        <a:p>
          <a:endParaRPr lang="en-CA"/>
        </a:p>
      </dgm:t>
    </dgm:pt>
    <dgm:pt modelId="{085D4A4C-CC96-423F-B01F-265F812E9A52}" type="parTrans" cxnId="{DCCF8702-280E-400A-B123-35E07194CC0E}">
      <dgm:prSet/>
      <dgm:spPr/>
      <dgm:t>
        <a:bodyPr/>
        <a:lstStyle/>
        <a:p>
          <a:endParaRPr lang="en-CA"/>
        </a:p>
      </dgm:t>
    </dgm:pt>
    <dgm:pt modelId="{4C6846C7-B59D-4553-BDAB-2AC1EFEDB31C}">
      <dgm:prSet phldrT="[Text]" custT="1"/>
      <dgm:spPr/>
      <dgm:t>
        <a:bodyPr anchor="ctr"/>
        <a:lstStyle/>
        <a:p>
          <a:r>
            <a:rPr lang="en-US" sz="1600" dirty="0"/>
            <a:t>Worksite 10’s Annual General Meeting (AGM) is held every year, in February/March. </a:t>
          </a:r>
          <a:endParaRPr lang="en-CA" sz="1600" dirty="0"/>
        </a:p>
      </dgm:t>
    </dgm:pt>
    <dgm:pt modelId="{E3F454A0-5DEA-450C-B9A7-290C8C4CE0D5}" type="sibTrans" cxnId="{0DE73825-169F-4442-BA69-0864788892C8}">
      <dgm:prSet/>
      <dgm:spPr/>
      <dgm:t>
        <a:bodyPr/>
        <a:lstStyle/>
        <a:p>
          <a:endParaRPr lang="en-CA"/>
        </a:p>
      </dgm:t>
    </dgm:pt>
    <dgm:pt modelId="{0551F3C0-D493-4F50-9FAB-04ADAE5CEE5F}" type="parTrans" cxnId="{0DE73825-169F-4442-BA69-0864788892C8}">
      <dgm:prSet/>
      <dgm:spPr/>
      <dgm:t>
        <a:bodyPr/>
        <a:lstStyle/>
        <a:p>
          <a:endParaRPr lang="en-CA"/>
        </a:p>
      </dgm:t>
    </dgm:pt>
    <dgm:pt modelId="{B49C0783-2A76-4976-8763-D7F015D14AE0}">
      <dgm:prSet phldrT="[Text]" custT="1"/>
      <dgm:spPr/>
      <dgm:t>
        <a:bodyPr anchor="ctr"/>
        <a:lstStyle/>
        <a:p>
          <a:r>
            <a:rPr lang="en-US" sz="1600" b="1" dirty="0"/>
            <a:t>MEETINGS OPEN TO ALL MEMBERS!</a:t>
          </a:r>
          <a:endParaRPr lang="en-CA" sz="1600" b="1" dirty="0"/>
        </a:p>
      </dgm:t>
    </dgm:pt>
    <dgm:pt modelId="{A412DDE7-859A-4A1C-8291-D5C9581571EC}" type="sibTrans" cxnId="{A7215C18-BB4E-457D-8461-740FE9A64FAF}">
      <dgm:prSet/>
      <dgm:spPr/>
      <dgm:t>
        <a:bodyPr/>
        <a:lstStyle/>
        <a:p>
          <a:endParaRPr lang="en-CA"/>
        </a:p>
      </dgm:t>
    </dgm:pt>
    <dgm:pt modelId="{D2C545FB-669E-4626-826A-7AC2C7070913}" type="parTrans" cxnId="{A7215C18-BB4E-457D-8461-740FE9A64FAF}">
      <dgm:prSet/>
      <dgm:spPr/>
      <dgm:t>
        <a:bodyPr/>
        <a:lstStyle/>
        <a:p>
          <a:endParaRPr lang="en-CA"/>
        </a:p>
      </dgm:t>
    </dgm:pt>
    <dgm:pt modelId="{670DCE64-58D4-48DF-97FB-0A5C156006DD}">
      <dgm:prSet phldrT="[Text]" custT="1"/>
      <dgm:spPr/>
      <dgm:t>
        <a:bodyPr anchor="ctr"/>
        <a:lstStyle/>
        <a:p>
          <a:endParaRPr lang="en-CA" sz="1600" dirty="0"/>
        </a:p>
      </dgm:t>
    </dgm:pt>
    <dgm:pt modelId="{E230762D-1D98-491E-BD7D-495D78B0F0F8}" type="sibTrans" cxnId="{03D0ABF8-6864-4F03-BBA3-BDACF12EB739}">
      <dgm:prSet/>
      <dgm:spPr/>
      <dgm:t>
        <a:bodyPr/>
        <a:lstStyle/>
        <a:p>
          <a:endParaRPr lang="en-CA"/>
        </a:p>
      </dgm:t>
    </dgm:pt>
    <dgm:pt modelId="{DD59101F-A15D-4E5C-9072-6C72EDC34BFD}" type="parTrans" cxnId="{03D0ABF8-6864-4F03-BBA3-BDACF12EB739}">
      <dgm:prSet/>
      <dgm:spPr/>
      <dgm:t>
        <a:bodyPr/>
        <a:lstStyle/>
        <a:p>
          <a:endParaRPr lang="en-CA"/>
        </a:p>
      </dgm:t>
    </dgm:pt>
    <dgm:pt modelId="{5EDD7E77-90BD-4CEF-A34A-8550C9038A9C}">
      <dgm:prSet phldrT="[Text]" custT="1"/>
      <dgm:spPr/>
      <dgm:t>
        <a:bodyPr anchor="ctr"/>
        <a:lstStyle/>
        <a:p>
          <a:endParaRPr lang="en-CA" sz="1600" dirty="0"/>
        </a:p>
      </dgm:t>
    </dgm:pt>
    <dgm:pt modelId="{FB44B383-5FC9-4F47-99F8-3D5FD54387AF}" type="sibTrans" cxnId="{5CA728F3-9A91-410A-8304-B01A70606060}">
      <dgm:prSet/>
      <dgm:spPr/>
      <dgm:t>
        <a:bodyPr/>
        <a:lstStyle/>
        <a:p>
          <a:endParaRPr lang="en-CA"/>
        </a:p>
      </dgm:t>
    </dgm:pt>
    <dgm:pt modelId="{92CB1FCF-86F0-49E1-9ECE-2D07C47D8999}" type="parTrans" cxnId="{5CA728F3-9A91-410A-8304-B01A70606060}">
      <dgm:prSet/>
      <dgm:spPr/>
      <dgm:t>
        <a:bodyPr/>
        <a:lstStyle/>
        <a:p>
          <a:endParaRPr lang="en-CA"/>
        </a:p>
      </dgm:t>
    </dgm:pt>
    <dgm:pt modelId="{93D5BB3A-8DF7-4F96-82CA-E32CF41723D5}">
      <dgm:prSet phldrT="[Text]" custT="1"/>
      <dgm:spPr/>
      <dgm:t>
        <a:bodyPr anchor="ctr"/>
        <a:lstStyle/>
        <a:p>
          <a:endParaRPr lang="en-CA" sz="1600" dirty="0"/>
        </a:p>
      </dgm:t>
    </dgm:pt>
    <dgm:pt modelId="{C7B901AB-CA0D-49A8-A6F7-D2F01174BF97}" type="parTrans" cxnId="{84797DFD-BD0A-425A-B431-E5579DF847BB}">
      <dgm:prSet/>
      <dgm:spPr/>
      <dgm:t>
        <a:bodyPr/>
        <a:lstStyle/>
        <a:p>
          <a:endParaRPr lang="en-CA"/>
        </a:p>
      </dgm:t>
    </dgm:pt>
    <dgm:pt modelId="{B6DA2199-F9E1-4092-B314-D2477895FABC}" type="sibTrans" cxnId="{84797DFD-BD0A-425A-B431-E5579DF847BB}">
      <dgm:prSet/>
      <dgm:spPr/>
      <dgm:t>
        <a:bodyPr/>
        <a:lstStyle/>
        <a:p>
          <a:endParaRPr lang="en-CA"/>
        </a:p>
      </dgm:t>
    </dgm:pt>
    <dgm:pt modelId="{12B1880F-9FF0-420A-851D-6212854E375E}" type="pres">
      <dgm:prSet presAssocID="{6EA7F627-7A72-4EFD-A62C-F8F6433CD6EF}" presName="linear" presStyleCnt="0">
        <dgm:presLayoutVars>
          <dgm:dir/>
          <dgm:animLvl val="lvl"/>
          <dgm:resizeHandles val="exact"/>
        </dgm:presLayoutVars>
      </dgm:prSet>
      <dgm:spPr/>
    </dgm:pt>
    <dgm:pt modelId="{38CA044B-4563-43B6-9E80-D38FB6048AAB}" type="pres">
      <dgm:prSet presAssocID="{07A7CF1F-9E78-4DFE-B378-FD76D3E0A946}" presName="parentLin" presStyleCnt="0"/>
      <dgm:spPr/>
    </dgm:pt>
    <dgm:pt modelId="{8CA82424-BFBB-4EC2-8BB7-36D4C3E5BA41}" type="pres">
      <dgm:prSet presAssocID="{07A7CF1F-9E78-4DFE-B378-FD76D3E0A946}" presName="parentLeftMargin" presStyleLbl="node1" presStyleIdx="0" presStyleCnt="1"/>
      <dgm:spPr/>
    </dgm:pt>
    <dgm:pt modelId="{894CCBCF-95F5-49C4-963F-9EC75F39318F}" type="pres">
      <dgm:prSet presAssocID="{07A7CF1F-9E78-4DFE-B378-FD76D3E0A946}" presName="parentText" presStyleLbl="node1" presStyleIdx="0" presStyleCnt="1">
        <dgm:presLayoutVars>
          <dgm:chMax val="0"/>
          <dgm:bulletEnabled val="1"/>
        </dgm:presLayoutVars>
      </dgm:prSet>
      <dgm:spPr/>
    </dgm:pt>
    <dgm:pt modelId="{8B8CED7E-57F9-461D-90BE-D448924E5460}" type="pres">
      <dgm:prSet presAssocID="{07A7CF1F-9E78-4DFE-B378-FD76D3E0A946}" presName="negativeSpace" presStyleCnt="0"/>
      <dgm:spPr/>
    </dgm:pt>
    <dgm:pt modelId="{7C035F27-9562-42AE-8487-ACA958508E09}" type="pres">
      <dgm:prSet presAssocID="{07A7CF1F-9E78-4DFE-B378-FD76D3E0A946}" presName="childText" presStyleLbl="conFgAcc1" presStyleIdx="0" presStyleCnt="1" custLinFactNeighborX="1002" custLinFactNeighborY="45456">
        <dgm:presLayoutVars>
          <dgm:bulletEnabled val="1"/>
        </dgm:presLayoutVars>
      </dgm:prSet>
      <dgm:spPr/>
    </dgm:pt>
  </dgm:ptLst>
  <dgm:cxnLst>
    <dgm:cxn modelId="{75041602-52CB-47B9-B42B-A3CFA4EC072B}" type="presOf" srcId="{6EA7F627-7A72-4EFD-A62C-F8F6433CD6EF}" destId="{12B1880F-9FF0-420A-851D-6212854E375E}" srcOrd="0" destOrd="0" presId="urn:microsoft.com/office/officeart/2005/8/layout/list1"/>
    <dgm:cxn modelId="{DCCF8702-280E-400A-B123-35E07194CC0E}" srcId="{07A7CF1F-9E78-4DFE-B378-FD76D3E0A946}" destId="{DEA64CCC-A7B4-43F8-9AF8-10AD410D2E88}" srcOrd="2" destOrd="0" parTransId="{085D4A4C-CC96-423F-B01F-265F812E9A52}" sibTransId="{A8C5057E-5336-44B4-BAF3-09F523DEE5CF}"/>
    <dgm:cxn modelId="{A7215C18-BB4E-457D-8461-740FE9A64FAF}" srcId="{07A7CF1F-9E78-4DFE-B378-FD76D3E0A946}" destId="{B49C0783-2A76-4976-8763-D7F015D14AE0}" srcOrd="6" destOrd="0" parTransId="{D2C545FB-669E-4626-826A-7AC2C7070913}" sibTransId="{A412DDE7-859A-4A1C-8291-D5C9581571EC}"/>
    <dgm:cxn modelId="{F3F3E51E-93B1-4E7F-9B04-0A74CCED702A}" type="presOf" srcId="{670DCE64-58D4-48DF-97FB-0A5C156006DD}" destId="{7C035F27-9562-42AE-8487-ACA958508E09}" srcOrd="0" destOrd="5" presId="urn:microsoft.com/office/officeart/2005/8/layout/list1"/>
    <dgm:cxn modelId="{0DE73825-169F-4442-BA69-0864788892C8}" srcId="{07A7CF1F-9E78-4DFE-B378-FD76D3E0A946}" destId="{4C6846C7-B59D-4553-BDAB-2AC1EFEDB31C}" srcOrd="4" destOrd="0" parTransId="{0551F3C0-D493-4F50-9FAB-04ADAE5CEE5F}" sibTransId="{E3F454A0-5DEA-450C-B9A7-290C8C4CE0D5}"/>
    <dgm:cxn modelId="{43C3B22F-CE57-4FC0-AC7C-BA8E7CDB79CA}" type="presOf" srcId="{5EDD7E77-90BD-4CEF-A34A-8550C9038A9C}" destId="{7C035F27-9562-42AE-8487-ACA958508E09}" srcOrd="0" destOrd="1" presId="urn:microsoft.com/office/officeart/2005/8/layout/list1"/>
    <dgm:cxn modelId="{8F607D40-64DB-4EED-899A-741D60B70048}" srcId="{6EA7F627-7A72-4EFD-A62C-F8F6433CD6EF}" destId="{07A7CF1F-9E78-4DFE-B378-FD76D3E0A946}" srcOrd="0" destOrd="0" parTransId="{057DBA95-FFD1-46E6-BBE0-CE6F8FB835AF}" sibTransId="{7E9B57C9-D69A-42A0-B37F-C535D1EADEE6}"/>
    <dgm:cxn modelId="{CBA3274D-1725-4C8C-9F9A-A656B400D48C}" type="presOf" srcId="{4C6846C7-B59D-4553-BDAB-2AC1EFEDB31C}" destId="{7C035F27-9562-42AE-8487-ACA958508E09}" srcOrd="0" destOrd="4" presId="urn:microsoft.com/office/officeart/2005/8/layout/list1"/>
    <dgm:cxn modelId="{EC2E759A-2A05-461D-AA77-0F5CE65BA158}" srcId="{07A7CF1F-9E78-4DFE-B378-FD76D3E0A946}" destId="{9B291612-FE18-4873-9586-EC840A9991FE}" srcOrd="0" destOrd="0" parTransId="{2DCBA7C8-811B-45BD-B60C-7BF228E3DA4B}" sibTransId="{FFFBC099-2B38-46B0-8B31-73C84EC13FCA}"/>
    <dgm:cxn modelId="{771173A8-6D5F-472F-B3DB-72BD8D2E9095}" type="presOf" srcId="{B49C0783-2A76-4976-8763-D7F015D14AE0}" destId="{7C035F27-9562-42AE-8487-ACA958508E09}" srcOrd="0" destOrd="6" presId="urn:microsoft.com/office/officeart/2005/8/layout/list1"/>
    <dgm:cxn modelId="{069D06B3-66B6-4651-8BA7-0C14879BD344}" type="presOf" srcId="{07A7CF1F-9E78-4DFE-B378-FD76D3E0A946}" destId="{8CA82424-BFBB-4EC2-8BB7-36D4C3E5BA41}" srcOrd="0" destOrd="0" presId="urn:microsoft.com/office/officeart/2005/8/layout/list1"/>
    <dgm:cxn modelId="{45844FC5-1339-4A85-9910-2288D21EB568}" type="presOf" srcId="{93D5BB3A-8DF7-4F96-82CA-E32CF41723D5}" destId="{7C035F27-9562-42AE-8487-ACA958508E09}" srcOrd="0" destOrd="3" presId="urn:microsoft.com/office/officeart/2005/8/layout/list1"/>
    <dgm:cxn modelId="{50F76EEC-8023-4D70-803F-2AB27EF715E5}" type="presOf" srcId="{9B291612-FE18-4873-9586-EC840A9991FE}" destId="{7C035F27-9562-42AE-8487-ACA958508E09}" srcOrd="0" destOrd="0" presId="urn:microsoft.com/office/officeart/2005/8/layout/list1"/>
    <dgm:cxn modelId="{461BA7EE-7B87-41CE-98A6-E11495EF341B}" type="presOf" srcId="{07A7CF1F-9E78-4DFE-B378-FD76D3E0A946}" destId="{894CCBCF-95F5-49C4-963F-9EC75F39318F}" srcOrd="1" destOrd="0" presId="urn:microsoft.com/office/officeart/2005/8/layout/list1"/>
    <dgm:cxn modelId="{60CC66F2-9482-44FD-9630-79C08B3F167A}" type="presOf" srcId="{DEA64CCC-A7B4-43F8-9AF8-10AD410D2E88}" destId="{7C035F27-9562-42AE-8487-ACA958508E09}" srcOrd="0" destOrd="2" presId="urn:microsoft.com/office/officeart/2005/8/layout/list1"/>
    <dgm:cxn modelId="{5CA728F3-9A91-410A-8304-B01A70606060}" srcId="{07A7CF1F-9E78-4DFE-B378-FD76D3E0A946}" destId="{5EDD7E77-90BD-4CEF-A34A-8550C9038A9C}" srcOrd="1" destOrd="0" parTransId="{92CB1FCF-86F0-49E1-9ECE-2D07C47D8999}" sibTransId="{FB44B383-5FC9-4F47-99F8-3D5FD54387AF}"/>
    <dgm:cxn modelId="{03D0ABF8-6864-4F03-BBA3-BDACF12EB739}" srcId="{07A7CF1F-9E78-4DFE-B378-FD76D3E0A946}" destId="{670DCE64-58D4-48DF-97FB-0A5C156006DD}" srcOrd="5" destOrd="0" parTransId="{DD59101F-A15D-4E5C-9072-6C72EDC34BFD}" sibTransId="{E230762D-1D98-491E-BD7D-495D78B0F0F8}"/>
    <dgm:cxn modelId="{84797DFD-BD0A-425A-B431-E5579DF847BB}" srcId="{07A7CF1F-9E78-4DFE-B378-FD76D3E0A946}" destId="{93D5BB3A-8DF7-4F96-82CA-E32CF41723D5}" srcOrd="3" destOrd="0" parTransId="{C7B901AB-CA0D-49A8-A6F7-D2F01174BF97}" sibTransId="{B6DA2199-F9E1-4092-B314-D2477895FABC}"/>
    <dgm:cxn modelId="{AB8EF897-CFDE-420D-98F6-724CA3AD30E4}" type="presParOf" srcId="{12B1880F-9FF0-420A-851D-6212854E375E}" destId="{38CA044B-4563-43B6-9E80-D38FB6048AAB}" srcOrd="0" destOrd="0" presId="urn:microsoft.com/office/officeart/2005/8/layout/list1"/>
    <dgm:cxn modelId="{E9810DDC-3A03-467E-9552-693A33E4C617}" type="presParOf" srcId="{38CA044B-4563-43B6-9E80-D38FB6048AAB}" destId="{8CA82424-BFBB-4EC2-8BB7-36D4C3E5BA41}" srcOrd="0" destOrd="0" presId="urn:microsoft.com/office/officeart/2005/8/layout/list1"/>
    <dgm:cxn modelId="{41211769-0899-4293-8293-C540D28BB9CC}" type="presParOf" srcId="{38CA044B-4563-43B6-9E80-D38FB6048AAB}" destId="{894CCBCF-95F5-49C4-963F-9EC75F39318F}" srcOrd="1" destOrd="0" presId="urn:microsoft.com/office/officeart/2005/8/layout/list1"/>
    <dgm:cxn modelId="{3ADE842B-13A6-449D-8CB2-ACB74BDB6DAE}" type="presParOf" srcId="{12B1880F-9FF0-420A-851D-6212854E375E}" destId="{8B8CED7E-57F9-461D-90BE-D448924E5460}" srcOrd="1" destOrd="0" presId="urn:microsoft.com/office/officeart/2005/8/layout/list1"/>
    <dgm:cxn modelId="{786BE4C7-86B6-42C9-8C89-9D140B026783}" type="presParOf" srcId="{12B1880F-9FF0-420A-851D-6212854E375E}" destId="{7C035F27-9562-42AE-8487-ACA958508E09}" srcOrd="2" destOrd="0" presId="urn:microsoft.com/office/officeart/2005/8/layout/lis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2607AA-B828-4A86-9C15-A424691BC2F0}"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CA"/>
        </a:p>
      </dgm:t>
    </dgm:pt>
    <dgm:pt modelId="{DE0F3708-FDF3-4110-BF93-0104895339B5}">
      <dgm:prSet phldrT="[Text]"/>
      <dgm:spPr/>
      <dgm:t>
        <a:bodyPr anchor="ctr"/>
        <a:lstStyle/>
        <a:p>
          <a:r>
            <a:rPr lang="en-CA" altLang="en-US" b="1" dirty="0">
              <a:latin typeface="Tahoma" panose="020B0604030504040204" pitchFamily="34" charset="0"/>
            </a:rPr>
            <a:t>Step  1:  </a:t>
          </a:r>
          <a:r>
            <a:rPr lang="en-CA" altLang="en-US" dirty="0">
              <a:latin typeface="Tahoma" panose="020B0604030504040204" pitchFamily="34" charset="0"/>
            </a:rPr>
            <a:t>Communicate the Concern – Initial Meeting usually between you and your Manager</a:t>
          </a:r>
          <a:endParaRPr lang="en-CA" dirty="0"/>
        </a:p>
      </dgm:t>
    </dgm:pt>
    <dgm:pt modelId="{67666DF0-9528-4AD3-BA1E-BD8452B865F7}" type="parTrans" cxnId="{8F3AECE3-7838-438F-B218-A97325F52D3B}">
      <dgm:prSet/>
      <dgm:spPr/>
      <dgm:t>
        <a:bodyPr/>
        <a:lstStyle/>
        <a:p>
          <a:endParaRPr lang="en-CA"/>
        </a:p>
      </dgm:t>
    </dgm:pt>
    <dgm:pt modelId="{DB4320C3-8C92-4096-AD6C-7667C65CB089}" type="sibTrans" cxnId="{8F3AECE3-7838-438F-B218-A97325F52D3B}">
      <dgm:prSet/>
      <dgm:spPr/>
      <dgm:t>
        <a:bodyPr/>
        <a:lstStyle/>
        <a:p>
          <a:endParaRPr lang="en-CA"/>
        </a:p>
      </dgm:t>
    </dgm:pt>
    <dgm:pt modelId="{75C9B681-5FA8-42C0-B3CE-AF8A8591BFC0}">
      <dgm:prSet phldrT="[Text]"/>
      <dgm:spPr/>
      <dgm:t>
        <a:bodyPr anchor="ctr"/>
        <a:lstStyle/>
        <a:p>
          <a:r>
            <a:rPr lang="en-CA" altLang="en-US" b="1" dirty="0">
              <a:latin typeface="Tahoma" panose="020B0604030504040204" pitchFamily="34" charset="0"/>
            </a:rPr>
            <a:t>Step  2:  </a:t>
          </a:r>
          <a:r>
            <a:rPr lang="en-CA" altLang="en-US" dirty="0">
              <a:latin typeface="Tahoma" panose="020B0604030504040204" pitchFamily="34" charset="0"/>
            </a:rPr>
            <a:t>Formal Attention to Attendance (will occur at the Human Resources office and you will have Union Representation.</a:t>
          </a:r>
          <a:endParaRPr lang="en-CA" dirty="0"/>
        </a:p>
      </dgm:t>
    </dgm:pt>
    <dgm:pt modelId="{A5D2F1E6-79E1-46F6-BDDB-9260491C09BC}" type="parTrans" cxnId="{993FB2BB-7E4C-44DE-BD26-28F5F4D87AE0}">
      <dgm:prSet/>
      <dgm:spPr/>
      <dgm:t>
        <a:bodyPr/>
        <a:lstStyle/>
        <a:p>
          <a:endParaRPr lang="en-CA"/>
        </a:p>
      </dgm:t>
    </dgm:pt>
    <dgm:pt modelId="{7F735C7C-CF10-4DB5-8BA7-B5B47D4F4A05}" type="sibTrans" cxnId="{993FB2BB-7E4C-44DE-BD26-28F5F4D87AE0}">
      <dgm:prSet/>
      <dgm:spPr/>
      <dgm:t>
        <a:bodyPr/>
        <a:lstStyle/>
        <a:p>
          <a:endParaRPr lang="en-CA"/>
        </a:p>
      </dgm:t>
    </dgm:pt>
    <dgm:pt modelId="{750F4B06-4DB2-4402-B50F-9E4C12769F41}">
      <dgm:prSet/>
      <dgm:spPr/>
      <dgm:t>
        <a:bodyPr anchor="ctr"/>
        <a:lstStyle/>
        <a:p>
          <a:r>
            <a:rPr lang="en-CA" altLang="en-US" b="1" dirty="0">
              <a:latin typeface="Tahoma" panose="020B0604030504040204" pitchFamily="34" charset="0"/>
            </a:rPr>
            <a:t>Step  3:  </a:t>
          </a:r>
          <a:r>
            <a:rPr lang="en-CA" altLang="en-US" dirty="0">
              <a:latin typeface="Tahoma" panose="020B0604030504040204" pitchFamily="34" charset="0"/>
            </a:rPr>
            <a:t>Notice of Possible Termination</a:t>
          </a:r>
        </a:p>
      </dgm:t>
    </dgm:pt>
    <dgm:pt modelId="{8B0F4227-9F2E-4106-93DD-6A286997E78A}" type="parTrans" cxnId="{EB0501BD-5A9C-4015-ADF1-C1FDB53CCD2B}">
      <dgm:prSet/>
      <dgm:spPr/>
      <dgm:t>
        <a:bodyPr/>
        <a:lstStyle/>
        <a:p>
          <a:endParaRPr lang="en-CA"/>
        </a:p>
      </dgm:t>
    </dgm:pt>
    <dgm:pt modelId="{A3AB777F-5F84-46F0-A42D-89E8C76B7CEF}" type="sibTrans" cxnId="{EB0501BD-5A9C-4015-ADF1-C1FDB53CCD2B}">
      <dgm:prSet/>
      <dgm:spPr/>
      <dgm:t>
        <a:bodyPr/>
        <a:lstStyle/>
        <a:p>
          <a:endParaRPr lang="en-CA"/>
        </a:p>
      </dgm:t>
    </dgm:pt>
    <dgm:pt modelId="{698E106D-5350-4EE9-B26A-DCF82A53B2FC}">
      <dgm:prSet/>
      <dgm:spPr/>
      <dgm:t>
        <a:bodyPr anchor="ctr"/>
        <a:lstStyle/>
        <a:p>
          <a:r>
            <a:rPr lang="en-CA" altLang="en-US" b="1" dirty="0">
              <a:latin typeface="Tahoma" panose="020B0604030504040204" pitchFamily="34" charset="0"/>
            </a:rPr>
            <a:t>Step  4:  </a:t>
          </a:r>
          <a:r>
            <a:rPr lang="en-CA" altLang="en-US" dirty="0">
              <a:latin typeface="Tahoma" panose="020B0604030504040204" pitchFamily="34" charset="0"/>
            </a:rPr>
            <a:t>Assessing Ongoing Viability of Employment</a:t>
          </a:r>
        </a:p>
      </dgm:t>
    </dgm:pt>
    <dgm:pt modelId="{818D45EC-FDC8-4776-9DB9-28D1F5429A3E}" type="parTrans" cxnId="{E9951B97-89EE-42E0-9E4C-BF394B22EFD4}">
      <dgm:prSet/>
      <dgm:spPr/>
      <dgm:t>
        <a:bodyPr/>
        <a:lstStyle/>
        <a:p>
          <a:endParaRPr lang="en-CA"/>
        </a:p>
      </dgm:t>
    </dgm:pt>
    <dgm:pt modelId="{6161F17F-62BF-4B4D-8E35-74392440792A}" type="sibTrans" cxnId="{E9951B97-89EE-42E0-9E4C-BF394B22EFD4}">
      <dgm:prSet/>
      <dgm:spPr/>
      <dgm:t>
        <a:bodyPr/>
        <a:lstStyle/>
        <a:p>
          <a:endParaRPr lang="en-CA"/>
        </a:p>
      </dgm:t>
    </dgm:pt>
    <dgm:pt modelId="{F4660124-2114-410E-B91C-4E6837232E91}" type="pres">
      <dgm:prSet presAssocID="{452607AA-B828-4A86-9C15-A424691BC2F0}" presName="vert0" presStyleCnt="0">
        <dgm:presLayoutVars>
          <dgm:dir/>
          <dgm:animOne val="branch"/>
          <dgm:animLvl val="lvl"/>
        </dgm:presLayoutVars>
      </dgm:prSet>
      <dgm:spPr/>
    </dgm:pt>
    <dgm:pt modelId="{B94740B0-F73A-4A39-887D-51388B6F2242}" type="pres">
      <dgm:prSet presAssocID="{DE0F3708-FDF3-4110-BF93-0104895339B5}" presName="thickLine" presStyleLbl="alignNode1" presStyleIdx="0" presStyleCnt="4"/>
      <dgm:spPr/>
    </dgm:pt>
    <dgm:pt modelId="{0F151894-CC78-44A5-96A4-37DB3A325021}" type="pres">
      <dgm:prSet presAssocID="{DE0F3708-FDF3-4110-BF93-0104895339B5}" presName="horz1" presStyleCnt="0"/>
      <dgm:spPr/>
    </dgm:pt>
    <dgm:pt modelId="{245F0375-9DB6-4C57-95CB-B103BD2D210E}" type="pres">
      <dgm:prSet presAssocID="{DE0F3708-FDF3-4110-BF93-0104895339B5}" presName="tx1" presStyleLbl="revTx" presStyleIdx="0" presStyleCnt="4"/>
      <dgm:spPr/>
    </dgm:pt>
    <dgm:pt modelId="{56DF2E30-81C1-4D17-B1F3-D024AD50CFFF}" type="pres">
      <dgm:prSet presAssocID="{DE0F3708-FDF3-4110-BF93-0104895339B5}" presName="vert1" presStyleCnt="0"/>
      <dgm:spPr/>
    </dgm:pt>
    <dgm:pt modelId="{8C36A78D-FC2D-441C-A2B4-AC4AFF33651C}" type="pres">
      <dgm:prSet presAssocID="{75C9B681-5FA8-42C0-B3CE-AF8A8591BFC0}" presName="thickLine" presStyleLbl="alignNode1" presStyleIdx="1" presStyleCnt="4"/>
      <dgm:spPr/>
    </dgm:pt>
    <dgm:pt modelId="{C0EDA5B6-B4C3-48BF-8BCA-4F4C26AEF303}" type="pres">
      <dgm:prSet presAssocID="{75C9B681-5FA8-42C0-B3CE-AF8A8591BFC0}" presName="horz1" presStyleCnt="0"/>
      <dgm:spPr/>
    </dgm:pt>
    <dgm:pt modelId="{47F402FD-C146-4B20-BF02-1F929BF07258}" type="pres">
      <dgm:prSet presAssocID="{75C9B681-5FA8-42C0-B3CE-AF8A8591BFC0}" presName="tx1" presStyleLbl="revTx" presStyleIdx="1" presStyleCnt="4"/>
      <dgm:spPr/>
    </dgm:pt>
    <dgm:pt modelId="{A5F4D6A8-6BD4-465D-B9D4-338D06A769E0}" type="pres">
      <dgm:prSet presAssocID="{75C9B681-5FA8-42C0-B3CE-AF8A8591BFC0}" presName="vert1" presStyleCnt="0"/>
      <dgm:spPr/>
    </dgm:pt>
    <dgm:pt modelId="{3F63CE8C-FAB4-4510-A848-E25C0E1E41D1}" type="pres">
      <dgm:prSet presAssocID="{750F4B06-4DB2-4402-B50F-9E4C12769F41}" presName="thickLine" presStyleLbl="alignNode1" presStyleIdx="2" presStyleCnt="4"/>
      <dgm:spPr/>
    </dgm:pt>
    <dgm:pt modelId="{6AFCA35B-32CC-4EAC-B727-CB664CE8B127}" type="pres">
      <dgm:prSet presAssocID="{750F4B06-4DB2-4402-B50F-9E4C12769F41}" presName="horz1" presStyleCnt="0"/>
      <dgm:spPr/>
    </dgm:pt>
    <dgm:pt modelId="{FF1AC818-4DAB-4749-A370-F3E97B3CEC78}" type="pres">
      <dgm:prSet presAssocID="{750F4B06-4DB2-4402-B50F-9E4C12769F41}" presName="tx1" presStyleLbl="revTx" presStyleIdx="2" presStyleCnt="4"/>
      <dgm:spPr/>
    </dgm:pt>
    <dgm:pt modelId="{136E2EA2-3E43-44C3-9118-120DC7678C66}" type="pres">
      <dgm:prSet presAssocID="{750F4B06-4DB2-4402-B50F-9E4C12769F41}" presName="vert1" presStyleCnt="0"/>
      <dgm:spPr/>
    </dgm:pt>
    <dgm:pt modelId="{D6BFDE40-618A-4E5F-8CDC-2B9BC5095270}" type="pres">
      <dgm:prSet presAssocID="{698E106D-5350-4EE9-B26A-DCF82A53B2FC}" presName="thickLine" presStyleLbl="alignNode1" presStyleIdx="3" presStyleCnt="4"/>
      <dgm:spPr/>
    </dgm:pt>
    <dgm:pt modelId="{36C0A138-02F8-45F5-95B6-ADAB459A64C2}" type="pres">
      <dgm:prSet presAssocID="{698E106D-5350-4EE9-B26A-DCF82A53B2FC}" presName="horz1" presStyleCnt="0"/>
      <dgm:spPr/>
    </dgm:pt>
    <dgm:pt modelId="{2C60C301-A350-4649-A7D7-4787FBD35483}" type="pres">
      <dgm:prSet presAssocID="{698E106D-5350-4EE9-B26A-DCF82A53B2FC}" presName="tx1" presStyleLbl="revTx" presStyleIdx="3" presStyleCnt="4"/>
      <dgm:spPr/>
    </dgm:pt>
    <dgm:pt modelId="{C93421AD-1456-4FBE-87F7-AD45123C2CC1}" type="pres">
      <dgm:prSet presAssocID="{698E106D-5350-4EE9-B26A-DCF82A53B2FC}" presName="vert1" presStyleCnt="0"/>
      <dgm:spPr/>
    </dgm:pt>
  </dgm:ptLst>
  <dgm:cxnLst>
    <dgm:cxn modelId="{D31B3E33-8C50-4827-85DD-F33F5774B7DD}" type="presOf" srcId="{750F4B06-4DB2-4402-B50F-9E4C12769F41}" destId="{FF1AC818-4DAB-4749-A370-F3E97B3CEC78}" srcOrd="0" destOrd="0" presId="urn:microsoft.com/office/officeart/2008/layout/LinedList"/>
    <dgm:cxn modelId="{18A7C26F-5CD1-448E-8D3A-58F8997A2371}" type="presOf" srcId="{698E106D-5350-4EE9-B26A-DCF82A53B2FC}" destId="{2C60C301-A350-4649-A7D7-4787FBD35483}" srcOrd="0" destOrd="0" presId="urn:microsoft.com/office/officeart/2008/layout/LinedList"/>
    <dgm:cxn modelId="{BB3B8055-378D-40EE-B184-1025102FB299}" type="presOf" srcId="{452607AA-B828-4A86-9C15-A424691BC2F0}" destId="{F4660124-2114-410E-B91C-4E6837232E91}" srcOrd="0" destOrd="0" presId="urn:microsoft.com/office/officeart/2008/layout/LinedList"/>
    <dgm:cxn modelId="{E9951B97-89EE-42E0-9E4C-BF394B22EFD4}" srcId="{452607AA-B828-4A86-9C15-A424691BC2F0}" destId="{698E106D-5350-4EE9-B26A-DCF82A53B2FC}" srcOrd="3" destOrd="0" parTransId="{818D45EC-FDC8-4776-9DB9-28D1F5429A3E}" sibTransId="{6161F17F-62BF-4B4D-8E35-74392440792A}"/>
    <dgm:cxn modelId="{A0FECDAE-9A0B-49FE-809B-B54E11236944}" type="presOf" srcId="{75C9B681-5FA8-42C0-B3CE-AF8A8591BFC0}" destId="{47F402FD-C146-4B20-BF02-1F929BF07258}" srcOrd="0" destOrd="0" presId="urn:microsoft.com/office/officeart/2008/layout/LinedList"/>
    <dgm:cxn modelId="{993FB2BB-7E4C-44DE-BD26-28F5F4D87AE0}" srcId="{452607AA-B828-4A86-9C15-A424691BC2F0}" destId="{75C9B681-5FA8-42C0-B3CE-AF8A8591BFC0}" srcOrd="1" destOrd="0" parTransId="{A5D2F1E6-79E1-46F6-BDDB-9260491C09BC}" sibTransId="{7F735C7C-CF10-4DB5-8BA7-B5B47D4F4A05}"/>
    <dgm:cxn modelId="{EB0501BD-5A9C-4015-ADF1-C1FDB53CCD2B}" srcId="{452607AA-B828-4A86-9C15-A424691BC2F0}" destId="{750F4B06-4DB2-4402-B50F-9E4C12769F41}" srcOrd="2" destOrd="0" parTransId="{8B0F4227-9F2E-4106-93DD-6A286997E78A}" sibTransId="{A3AB777F-5F84-46F0-A42D-89E8C76B7CEF}"/>
    <dgm:cxn modelId="{C4D65BE3-C9AC-44D5-826A-6C021BF81AC2}" type="presOf" srcId="{DE0F3708-FDF3-4110-BF93-0104895339B5}" destId="{245F0375-9DB6-4C57-95CB-B103BD2D210E}" srcOrd="0" destOrd="0" presId="urn:microsoft.com/office/officeart/2008/layout/LinedList"/>
    <dgm:cxn modelId="{8F3AECE3-7838-438F-B218-A97325F52D3B}" srcId="{452607AA-B828-4A86-9C15-A424691BC2F0}" destId="{DE0F3708-FDF3-4110-BF93-0104895339B5}" srcOrd="0" destOrd="0" parTransId="{67666DF0-9528-4AD3-BA1E-BD8452B865F7}" sibTransId="{DB4320C3-8C92-4096-AD6C-7667C65CB089}"/>
    <dgm:cxn modelId="{1CEF942C-8707-4B94-B4BB-8D72B4EFB953}" type="presParOf" srcId="{F4660124-2114-410E-B91C-4E6837232E91}" destId="{B94740B0-F73A-4A39-887D-51388B6F2242}" srcOrd="0" destOrd="0" presId="urn:microsoft.com/office/officeart/2008/layout/LinedList"/>
    <dgm:cxn modelId="{417BBC12-57F1-43D5-BB84-7E0BC2F1625F}" type="presParOf" srcId="{F4660124-2114-410E-B91C-4E6837232E91}" destId="{0F151894-CC78-44A5-96A4-37DB3A325021}" srcOrd="1" destOrd="0" presId="urn:microsoft.com/office/officeart/2008/layout/LinedList"/>
    <dgm:cxn modelId="{80B87FB6-5446-4B9C-A223-B47503E344D9}" type="presParOf" srcId="{0F151894-CC78-44A5-96A4-37DB3A325021}" destId="{245F0375-9DB6-4C57-95CB-B103BD2D210E}" srcOrd="0" destOrd="0" presId="urn:microsoft.com/office/officeart/2008/layout/LinedList"/>
    <dgm:cxn modelId="{7C6C21E9-D0B8-4769-ACA8-0CAE706DDBF0}" type="presParOf" srcId="{0F151894-CC78-44A5-96A4-37DB3A325021}" destId="{56DF2E30-81C1-4D17-B1F3-D024AD50CFFF}" srcOrd="1" destOrd="0" presId="urn:microsoft.com/office/officeart/2008/layout/LinedList"/>
    <dgm:cxn modelId="{DB7C675B-E444-4797-A782-CEAEE0CB29DB}" type="presParOf" srcId="{F4660124-2114-410E-B91C-4E6837232E91}" destId="{8C36A78D-FC2D-441C-A2B4-AC4AFF33651C}" srcOrd="2" destOrd="0" presId="urn:microsoft.com/office/officeart/2008/layout/LinedList"/>
    <dgm:cxn modelId="{4DD0A441-93F7-45AC-A9CA-340E023CFD10}" type="presParOf" srcId="{F4660124-2114-410E-B91C-4E6837232E91}" destId="{C0EDA5B6-B4C3-48BF-8BCA-4F4C26AEF303}" srcOrd="3" destOrd="0" presId="urn:microsoft.com/office/officeart/2008/layout/LinedList"/>
    <dgm:cxn modelId="{1BE35642-BB37-4B68-9CA5-42B26EEDBDCC}" type="presParOf" srcId="{C0EDA5B6-B4C3-48BF-8BCA-4F4C26AEF303}" destId="{47F402FD-C146-4B20-BF02-1F929BF07258}" srcOrd="0" destOrd="0" presId="urn:microsoft.com/office/officeart/2008/layout/LinedList"/>
    <dgm:cxn modelId="{2425A668-7588-4226-9C05-2C6D9920702A}" type="presParOf" srcId="{C0EDA5B6-B4C3-48BF-8BCA-4F4C26AEF303}" destId="{A5F4D6A8-6BD4-465D-B9D4-338D06A769E0}" srcOrd="1" destOrd="0" presId="urn:microsoft.com/office/officeart/2008/layout/LinedList"/>
    <dgm:cxn modelId="{2925CAD4-C46A-4FBC-A124-06F8E7D9962A}" type="presParOf" srcId="{F4660124-2114-410E-B91C-4E6837232E91}" destId="{3F63CE8C-FAB4-4510-A848-E25C0E1E41D1}" srcOrd="4" destOrd="0" presId="urn:microsoft.com/office/officeart/2008/layout/LinedList"/>
    <dgm:cxn modelId="{D70B8A91-A089-4031-978B-FA3867281E2C}" type="presParOf" srcId="{F4660124-2114-410E-B91C-4E6837232E91}" destId="{6AFCA35B-32CC-4EAC-B727-CB664CE8B127}" srcOrd="5" destOrd="0" presId="urn:microsoft.com/office/officeart/2008/layout/LinedList"/>
    <dgm:cxn modelId="{AD2FB065-AE0C-4F8B-91BA-8D207FC92C75}" type="presParOf" srcId="{6AFCA35B-32CC-4EAC-B727-CB664CE8B127}" destId="{FF1AC818-4DAB-4749-A370-F3E97B3CEC78}" srcOrd="0" destOrd="0" presId="urn:microsoft.com/office/officeart/2008/layout/LinedList"/>
    <dgm:cxn modelId="{7513B705-E6A5-4D6B-8B35-FB591DF93889}" type="presParOf" srcId="{6AFCA35B-32CC-4EAC-B727-CB664CE8B127}" destId="{136E2EA2-3E43-44C3-9118-120DC7678C66}" srcOrd="1" destOrd="0" presId="urn:microsoft.com/office/officeart/2008/layout/LinedList"/>
    <dgm:cxn modelId="{78D2129C-3BAB-47AE-8443-4BF537C7DADA}" type="presParOf" srcId="{F4660124-2114-410E-B91C-4E6837232E91}" destId="{D6BFDE40-618A-4E5F-8CDC-2B9BC5095270}" srcOrd="6" destOrd="0" presId="urn:microsoft.com/office/officeart/2008/layout/LinedList"/>
    <dgm:cxn modelId="{355E0336-F8F4-48B3-8F01-CECE2620E4F7}" type="presParOf" srcId="{F4660124-2114-410E-B91C-4E6837232E91}" destId="{36C0A138-02F8-45F5-95B6-ADAB459A64C2}" srcOrd="7" destOrd="0" presId="urn:microsoft.com/office/officeart/2008/layout/LinedList"/>
    <dgm:cxn modelId="{E9E2A260-4873-4D2A-9505-5A23BAD57B50}" type="presParOf" srcId="{36C0A138-02F8-45F5-95B6-ADAB459A64C2}" destId="{2C60C301-A350-4649-A7D7-4787FBD35483}" srcOrd="0" destOrd="0" presId="urn:microsoft.com/office/officeart/2008/layout/LinedList"/>
    <dgm:cxn modelId="{6E545DBF-D828-43F5-88F9-F376012E6B42}" type="presParOf" srcId="{36C0A138-02F8-45F5-95B6-ADAB459A64C2}" destId="{C93421AD-1456-4FBE-87F7-AD45123C2CC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6F5BF8-5AF1-4F3F-B057-038DC80AD255}" type="doc">
      <dgm:prSet loTypeId="urn:microsoft.com/office/officeart/2005/8/layout/hList7" loCatId="picture" qsTypeId="urn:microsoft.com/office/officeart/2005/8/quickstyle/simple1" qsCatId="simple" csTypeId="urn:microsoft.com/office/officeart/2005/8/colors/accent5_5" csCatId="accent5" phldr="1"/>
      <dgm:spPr/>
    </dgm:pt>
    <dgm:pt modelId="{B557BEB9-A055-48CF-B5AB-10EC46397219}">
      <dgm:prSet phldrT="[Text]"/>
      <dgm:spPr/>
      <dgm:t>
        <a:bodyPr/>
        <a:lstStyle/>
        <a:p>
          <a:r>
            <a:rPr lang="en-CA" b="1" dirty="0"/>
            <a:t>MPI/WCB/HEB Representative, if applicable.</a:t>
          </a:r>
        </a:p>
      </dgm:t>
    </dgm:pt>
    <dgm:pt modelId="{DE3F942F-2F67-4E4F-9EF1-593F6186DA10}" type="sibTrans" cxnId="{9624ECD8-3DED-4C17-A588-AEFFD616D0FF}">
      <dgm:prSet/>
      <dgm:spPr/>
      <dgm:t>
        <a:bodyPr/>
        <a:lstStyle/>
        <a:p>
          <a:endParaRPr lang="en-CA"/>
        </a:p>
      </dgm:t>
    </dgm:pt>
    <dgm:pt modelId="{7C86635D-0B49-4EF2-93E8-1376486D10CD}" type="parTrans" cxnId="{9624ECD8-3DED-4C17-A588-AEFFD616D0FF}">
      <dgm:prSet/>
      <dgm:spPr/>
      <dgm:t>
        <a:bodyPr/>
        <a:lstStyle/>
        <a:p>
          <a:endParaRPr lang="en-CA"/>
        </a:p>
      </dgm:t>
    </dgm:pt>
    <dgm:pt modelId="{4FC986C2-7ECC-4D03-8CBD-98714355CC25}">
      <dgm:prSet phldrT="[Text]"/>
      <dgm:spPr/>
      <dgm:t>
        <a:bodyPr/>
        <a:lstStyle/>
        <a:p>
          <a:r>
            <a:rPr lang="en-CA" b="1" dirty="0"/>
            <a:t>Unit Manager/HR Representative</a:t>
          </a:r>
        </a:p>
      </dgm:t>
    </dgm:pt>
    <dgm:pt modelId="{0FB59C78-108E-4792-AFD2-789D826BA449}" type="sibTrans" cxnId="{1C2F97A3-6ED9-4159-9621-F2D67662B908}">
      <dgm:prSet/>
      <dgm:spPr/>
      <dgm:t>
        <a:bodyPr/>
        <a:lstStyle/>
        <a:p>
          <a:endParaRPr lang="en-CA"/>
        </a:p>
      </dgm:t>
    </dgm:pt>
    <dgm:pt modelId="{C2D3E2BD-CF52-4F57-8A3E-A374F32ABA77}" type="parTrans" cxnId="{1C2F97A3-6ED9-4159-9621-F2D67662B908}">
      <dgm:prSet/>
      <dgm:spPr/>
      <dgm:t>
        <a:bodyPr/>
        <a:lstStyle/>
        <a:p>
          <a:endParaRPr lang="en-CA"/>
        </a:p>
      </dgm:t>
    </dgm:pt>
    <dgm:pt modelId="{8DA2854F-0948-460B-81EE-0E38BFF9ECF6}">
      <dgm:prSet phldrT="[Text]"/>
      <dgm:spPr/>
      <dgm:t>
        <a:bodyPr/>
        <a:lstStyle/>
        <a:p>
          <a:r>
            <a:rPr lang="en-CA" b="1" dirty="0"/>
            <a:t>Union Representative</a:t>
          </a:r>
        </a:p>
      </dgm:t>
    </dgm:pt>
    <dgm:pt modelId="{DDFC81AE-C53A-47A8-BF25-1D4120C55224}" type="sibTrans" cxnId="{95196395-0C17-4A42-8ECA-BC072407540D}">
      <dgm:prSet/>
      <dgm:spPr/>
      <dgm:t>
        <a:bodyPr/>
        <a:lstStyle/>
        <a:p>
          <a:endParaRPr lang="en-CA"/>
        </a:p>
      </dgm:t>
    </dgm:pt>
    <dgm:pt modelId="{C6780721-832B-41BF-A7A3-ABC06DA65A3C}" type="parTrans" cxnId="{95196395-0C17-4A42-8ECA-BC072407540D}">
      <dgm:prSet/>
      <dgm:spPr/>
      <dgm:t>
        <a:bodyPr/>
        <a:lstStyle/>
        <a:p>
          <a:endParaRPr lang="en-CA"/>
        </a:p>
      </dgm:t>
    </dgm:pt>
    <dgm:pt modelId="{296066EF-2856-4738-8153-1420C8FD9D42}">
      <dgm:prSet phldrT="[Text]"/>
      <dgm:spPr/>
      <dgm:t>
        <a:bodyPr/>
        <a:lstStyle/>
        <a:p>
          <a:r>
            <a:rPr lang="en-CA" b="1" dirty="0"/>
            <a:t>Disability Management Person</a:t>
          </a:r>
        </a:p>
      </dgm:t>
    </dgm:pt>
    <dgm:pt modelId="{85A8A4DE-485A-4858-9075-653A2F5F6E0B}" type="parTrans" cxnId="{3AC13137-98DB-4C37-9FEA-F2CAF29C7884}">
      <dgm:prSet/>
      <dgm:spPr/>
      <dgm:t>
        <a:bodyPr/>
        <a:lstStyle/>
        <a:p>
          <a:endParaRPr lang="en-CA"/>
        </a:p>
      </dgm:t>
    </dgm:pt>
    <dgm:pt modelId="{22FC350A-500B-465D-9DCF-AD3DCBFAD30B}" type="sibTrans" cxnId="{3AC13137-98DB-4C37-9FEA-F2CAF29C7884}">
      <dgm:prSet/>
      <dgm:spPr/>
      <dgm:t>
        <a:bodyPr/>
        <a:lstStyle/>
        <a:p>
          <a:endParaRPr lang="en-CA"/>
        </a:p>
      </dgm:t>
    </dgm:pt>
    <dgm:pt modelId="{8A581E30-9E71-4064-BAA2-8B2C9A1F7D20}" type="pres">
      <dgm:prSet presAssocID="{666F5BF8-5AF1-4F3F-B057-038DC80AD255}" presName="Name0" presStyleCnt="0">
        <dgm:presLayoutVars>
          <dgm:dir/>
          <dgm:resizeHandles val="exact"/>
        </dgm:presLayoutVars>
      </dgm:prSet>
      <dgm:spPr/>
    </dgm:pt>
    <dgm:pt modelId="{223416AE-D1A1-4C10-A14F-715D977214C8}" type="pres">
      <dgm:prSet presAssocID="{666F5BF8-5AF1-4F3F-B057-038DC80AD255}" presName="fgShape" presStyleLbl="fgShp" presStyleIdx="0" presStyleCnt="1" custScaleX="108696" custScaleY="158502"/>
      <dgm:spPr>
        <a:solidFill>
          <a:schemeClr val="accent5">
            <a:lumMod val="50000"/>
          </a:schemeClr>
        </a:solidFill>
      </dgm:spPr>
    </dgm:pt>
    <dgm:pt modelId="{7C49DF4F-418C-48D4-B0B7-3C1A5235FC60}" type="pres">
      <dgm:prSet presAssocID="{666F5BF8-5AF1-4F3F-B057-038DC80AD255}" presName="linComp" presStyleCnt="0"/>
      <dgm:spPr/>
    </dgm:pt>
    <dgm:pt modelId="{EB245E68-CF8E-4BC9-A400-3B8076B2AAD2}" type="pres">
      <dgm:prSet presAssocID="{8DA2854F-0948-460B-81EE-0E38BFF9ECF6}" presName="compNode" presStyleCnt="0"/>
      <dgm:spPr/>
    </dgm:pt>
    <dgm:pt modelId="{9A447B04-C72C-470D-AE86-E6D1CC04AF69}" type="pres">
      <dgm:prSet presAssocID="{8DA2854F-0948-460B-81EE-0E38BFF9ECF6}" presName="bkgdShape" presStyleLbl="node1" presStyleIdx="0" presStyleCnt="4"/>
      <dgm:spPr/>
    </dgm:pt>
    <dgm:pt modelId="{A6E30CA4-8585-4D6C-93F2-02EEDA8518C9}" type="pres">
      <dgm:prSet presAssocID="{8DA2854F-0948-460B-81EE-0E38BFF9ECF6}" presName="nodeTx" presStyleLbl="node1" presStyleIdx="0" presStyleCnt="4">
        <dgm:presLayoutVars>
          <dgm:bulletEnabled val="1"/>
        </dgm:presLayoutVars>
      </dgm:prSet>
      <dgm:spPr/>
    </dgm:pt>
    <dgm:pt modelId="{E0EEA38F-7934-4710-8463-C87F5B91A25F}" type="pres">
      <dgm:prSet presAssocID="{8DA2854F-0948-460B-81EE-0E38BFF9ECF6}" presName="invisiNode" presStyleLbl="node1" presStyleIdx="0" presStyleCnt="4"/>
      <dgm:spPr/>
    </dgm:pt>
    <dgm:pt modelId="{44A6D604-3A76-4D88-AD6F-23F0CA5D3CBE}" type="pres">
      <dgm:prSet presAssocID="{8DA2854F-0948-460B-81EE-0E38BFF9ECF6}" presName="imagNode" presStyleLbl="fgImgPlac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User outline"/>
        </a:ext>
      </dgm:extLst>
    </dgm:pt>
    <dgm:pt modelId="{434EAD2D-0C77-44F5-A822-1C64650D59F0}" type="pres">
      <dgm:prSet presAssocID="{DDFC81AE-C53A-47A8-BF25-1D4120C55224}" presName="sibTrans" presStyleLbl="sibTrans2D1" presStyleIdx="0" presStyleCnt="0"/>
      <dgm:spPr/>
    </dgm:pt>
    <dgm:pt modelId="{886E3A51-66BC-4CEB-B4D3-7B0DAE2BD300}" type="pres">
      <dgm:prSet presAssocID="{4FC986C2-7ECC-4D03-8CBD-98714355CC25}" presName="compNode" presStyleCnt="0"/>
      <dgm:spPr/>
    </dgm:pt>
    <dgm:pt modelId="{CBA37A4B-63CF-4C78-ABB7-D2C9AEEAD2C3}" type="pres">
      <dgm:prSet presAssocID="{4FC986C2-7ECC-4D03-8CBD-98714355CC25}" presName="bkgdShape" presStyleLbl="node1" presStyleIdx="1" presStyleCnt="4"/>
      <dgm:spPr/>
    </dgm:pt>
    <dgm:pt modelId="{93663C1C-FDA0-4E27-B5ED-BF949A66BFEF}" type="pres">
      <dgm:prSet presAssocID="{4FC986C2-7ECC-4D03-8CBD-98714355CC25}" presName="nodeTx" presStyleLbl="node1" presStyleIdx="1" presStyleCnt="4">
        <dgm:presLayoutVars>
          <dgm:bulletEnabled val="1"/>
        </dgm:presLayoutVars>
      </dgm:prSet>
      <dgm:spPr/>
    </dgm:pt>
    <dgm:pt modelId="{0E61DB28-D7D4-4751-9888-7CA3E472DAC6}" type="pres">
      <dgm:prSet presAssocID="{4FC986C2-7ECC-4D03-8CBD-98714355CC25}" presName="invisiNode" presStyleLbl="node1" presStyleIdx="1" presStyleCnt="4"/>
      <dgm:spPr/>
    </dgm:pt>
    <dgm:pt modelId="{99316A62-016A-48AA-9B25-E92E19D65B79}" type="pres">
      <dgm:prSet presAssocID="{4FC986C2-7ECC-4D03-8CBD-98714355CC25}" presName="imagNode" presStyleLbl="fgImgPlac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User outline"/>
        </a:ext>
      </dgm:extLst>
    </dgm:pt>
    <dgm:pt modelId="{DA168C8A-31FD-4628-83E7-79D213A99923}" type="pres">
      <dgm:prSet presAssocID="{0FB59C78-108E-4792-AFD2-789D826BA449}" presName="sibTrans" presStyleLbl="sibTrans2D1" presStyleIdx="0" presStyleCnt="0"/>
      <dgm:spPr/>
    </dgm:pt>
    <dgm:pt modelId="{6329F77E-C9B8-4E1A-AB4A-245C25B99692}" type="pres">
      <dgm:prSet presAssocID="{296066EF-2856-4738-8153-1420C8FD9D42}" presName="compNode" presStyleCnt="0"/>
      <dgm:spPr/>
    </dgm:pt>
    <dgm:pt modelId="{C912780A-90C4-4CF1-B0A2-C8D3DEF5F074}" type="pres">
      <dgm:prSet presAssocID="{296066EF-2856-4738-8153-1420C8FD9D42}" presName="bkgdShape" presStyleLbl="node1" presStyleIdx="2" presStyleCnt="4"/>
      <dgm:spPr/>
    </dgm:pt>
    <dgm:pt modelId="{57167FAE-3E00-427E-B3B2-8BC022F32D6D}" type="pres">
      <dgm:prSet presAssocID="{296066EF-2856-4738-8153-1420C8FD9D42}" presName="nodeTx" presStyleLbl="node1" presStyleIdx="2" presStyleCnt="4">
        <dgm:presLayoutVars>
          <dgm:bulletEnabled val="1"/>
        </dgm:presLayoutVars>
      </dgm:prSet>
      <dgm:spPr/>
    </dgm:pt>
    <dgm:pt modelId="{23AEFD14-419E-47ED-B559-BA6EDEFD6EB2}" type="pres">
      <dgm:prSet presAssocID="{296066EF-2856-4738-8153-1420C8FD9D42}" presName="invisiNode" presStyleLbl="node1" presStyleIdx="2" presStyleCnt="4"/>
      <dgm:spPr/>
    </dgm:pt>
    <dgm:pt modelId="{419147B0-4BBB-468D-A4EF-20087529BEB0}" type="pres">
      <dgm:prSet presAssocID="{296066EF-2856-4738-8153-1420C8FD9D42}" presName="imagNode" presStyleLbl="fgImgPlac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User outline"/>
        </a:ext>
      </dgm:extLst>
    </dgm:pt>
    <dgm:pt modelId="{47C26830-C558-4C9B-B616-E865EEE9367C}" type="pres">
      <dgm:prSet presAssocID="{22FC350A-500B-465D-9DCF-AD3DCBFAD30B}" presName="sibTrans" presStyleLbl="sibTrans2D1" presStyleIdx="0" presStyleCnt="0"/>
      <dgm:spPr/>
    </dgm:pt>
    <dgm:pt modelId="{21C0A834-B2F1-4719-91FB-B263E5748210}" type="pres">
      <dgm:prSet presAssocID="{B557BEB9-A055-48CF-B5AB-10EC46397219}" presName="compNode" presStyleCnt="0"/>
      <dgm:spPr/>
    </dgm:pt>
    <dgm:pt modelId="{F43754CE-0ADF-45ED-B690-85E439D945D5}" type="pres">
      <dgm:prSet presAssocID="{B557BEB9-A055-48CF-B5AB-10EC46397219}" presName="bkgdShape" presStyleLbl="node1" presStyleIdx="3" presStyleCnt="4"/>
      <dgm:spPr/>
    </dgm:pt>
    <dgm:pt modelId="{BB46864A-4140-4B55-A4F9-CAC6D240D16B}" type="pres">
      <dgm:prSet presAssocID="{B557BEB9-A055-48CF-B5AB-10EC46397219}" presName="nodeTx" presStyleLbl="node1" presStyleIdx="3" presStyleCnt="4">
        <dgm:presLayoutVars>
          <dgm:bulletEnabled val="1"/>
        </dgm:presLayoutVars>
      </dgm:prSet>
      <dgm:spPr/>
    </dgm:pt>
    <dgm:pt modelId="{6B40AAF5-F068-4CA2-B63A-A73DEDD1A1BD}" type="pres">
      <dgm:prSet presAssocID="{B557BEB9-A055-48CF-B5AB-10EC46397219}" presName="invisiNode" presStyleLbl="node1" presStyleIdx="3" presStyleCnt="4"/>
      <dgm:spPr/>
    </dgm:pt>
    <dgm:pt modelId="{E1AD623F-845E-49A2-8B6C-27E781D51485}" type="pres">
      <dgm:prSet presAssocID="{B557BEB9-A055-48CF-B5AB-10EC46397219}" presName="imagNode" presStyleLbl="fgImgPlac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User outline"/>
        </a:ext>
      </dgm:extLst>
    </dgm:pt>
  </dgm:ptLst>
  <dgm:cxnLst>
    <dgm:cxn modelId="{8D21A31C-AFA9-4847-A002-8A551370A89D}" type="presOf" srcId="{22FC350A-500B-465D-9DCF-AD3DCBFAD30B}" destId="{47C26830-C558-4C9B-B616-E865EEE9367C}" srcOrd="0" destOrd="0" presId="urn:microsoft.com/office/officeart/2005/8/layout/hList7"/>
    <dgm:cxn modelId="{F422BC2F-E51B-477E-AC0D-AF11F7632BB9}" type="presOf" srcId="{296066EF-2856-4738-8153-1420C8FD9D42}" destId="{C912780A-90C4-4CF1-B0A2-C8D3DEF5F074}" srcOrd="0" destOrd="0" presId="urn:microsoft.com/office/officeart/2005/8/layout/hList7"/>
    <dgm:cxn modelId="{93FAB133-DAF6-4398-9F1E-42BB6DD5435C}" type="presOf" srcId="{296066EF-2856-4738-8153-1420C8FD9D42}" destId="{57167FAE-3E00-427E-B3B2-8BC022F32D6D}" srcOrd="1" destOrd="0" presId="urn:microsoft.com/office/officeart/2005/8/layout/hList7"/>
    <dgm:cxn modelId="{3AC13137-98DB-4C37-9FEA-F2CAF29C7884}" srcId="{666F5BF8-5AF1-4F3F-B057-038DC80AD255}" destId="{296066EF-2856-4738-8153-1420C8FD9D42}" srcOrd="2" destOrd="0" parTransId="{85A8A4DE-485A-4858-9075-653A2F5F6E0B}" sibTransId="{22FC350A-500B-465D-9DCF-AD3DCBFAD30B}"/>
    <dgm:cxn modelId="{08CBBD39-9D93-4765-9B28-DBBD289FC297}" type="presOf" srcId="{B557BEB9-A055-48CF-B5AB-10EC46397219}" destId="{BB46864A-4140-4B55-A4F9-CAC6D240D16B}" srcOrd="1" destOrd="0" presId="urn:microsoft.com/office/officeart/2005/8/layout/hList7"/>
    <dgm:cxn modelId="{885C1F3B-5557-42B1-8C84-A3F1FBA21FAA}" type="presOf" srcId="{B557BEB9-A055-48CF-B5AB-10EC46397219}" destId="{F43754CE-0ADF-45ED-B690-85E439D945D5}" srcOrd="0" destOrd="0" presId="urn:microsoft.com/office/officeart/2005/8/layout/hList7"/>
    <dgm:cxn modelId="{56329C5C-5E16-434C-A990-9F8CB89A5C85}" type="presOf" srcId="{DDFC81AE-C53A-47A8-BF25-1D4120C55224}" destId="{434EAD2D-0C77-44F5-A822-1C64650D59F0}" srcOrd="0" destOrd="0" presId="urn:microsoft.com/office/officeart/2005/8/layout/hList7"/>
    <dgm:cxn modelId="{21D02962-2F21-4871-BFD3-CED100BF8848}" type="presOf" srcId="{666F5BF8-5AF1-4F3F-B057-038DC80AD255}" destId="{8A581E30-9E71-4064-BAA2-8B2C9A1F7D20}" srcOrd="0" destOrd="0" presId="urn:microsoft.com/office/officeart/2005/8/layout/hList7"/>
    <dgm:cxn modelId="{77DF6069-EBAA-4B21-9933-7E5CF1A96BD3}" type="presOf" srcId="{8DA2854F-0948-460B-81EE-0E38BFF9ECF6}" destId="{A6E30CA4-8585-4D6C-93F2-02EEDA8518C9}" srcOrd="1" destOrd="0" presId="urn:microsoft.com/office/officeart/2005/8/layout/hList7"/>
    <dgm:cxn modelId="{53E43472-FFEC-4C1A-913A-20F4D696E232}" type="presOf" srcId="{4FC986C2-7ECC-4D03-8CBD-98714355CC25}" destId="{93663C1C-FDA0-4E27-B5ED-BF949A66BFEF}" srcOrd="1" destOrd="0" presId="urn:microsoft.com/office/officeart/2005/8/layout/hList7"/>
    <dgm:cxn modelId="{E2A7F190-FFC9-4A9A-AF53-2692FDEFB523}" type="presOf" srcId="{8DA2854F-0948-460B-81EE-0E38BFF9ECF6}" destId="{9A447B04-C72C-470D-AE86-E6D1CC04AF69}" srcOrd="0" destOrd="0" presId="urn:microsoft.com/office/officeart/2005/8/layout/hList7"/>
    <dgm:cxn modelId="{95196395-0C17-4A42-8ECA-BC072407540D}" srcId="{666F5BF8-5AF1-4F3F-B057-038DC80AD255}" destId="{8DA2854F-0948-460B-81EE-0E38BFF9ECF6}" srcOrd="0" destOrd="0" parTransId="{C6780721-832B-41BF-A7A3-ABC06DA65A3C}" sibTransId="{DDFC81AE-C53A-47A8-BF25-1D4120C55224}"/>
    <dgm:cxn modelId="{1EDE8798-687E-4DBC-B56C-7AE58355AF0C}" type="presOf" srcId="{4FC986C2-7ECC-4D03-8CBD-98714355CC25}" destId="{CBA37A4B-63CF-4C78-ABB7-D2C9AEEAD2C3}" srcOrd="0" destOrd="0" presId="urn:microsoft.com/office/officeart/2005/8/layout/hList7"/>
    <dgm:cxn modelId="{1C2F97A3-6ED9-4159-9621-F2D67662B908}" srcId="{666F5BF8-5AF1-4F3F-B057-038DC80AD255}" destId="{4FC986C2-7ECC-4D03-8CBD-98714355CC25}" srcOrd="1" destOrd="0" parTransId="{C2D3E2BD-CF52-4F57-8A3E-A374F32ABA77}" sibTransId="{0FB59C78-108E-4792-AFD2-789D826BA449}"/>
    <dgm:cxn modelId="{7580C5AD-8083-4C4F-B3C3-E9E626602E5E}" type="presOf" srcId="{0FB59C78-108E-4792-AFD2-789D826BA449}" destId="{DA168C8A-31FD-4628-83E7-79D213A99923}" srcOrd="0" destOrd="0" presId="urn:microsoft.com/office/officeart/2005/8/layout/hList7"/>
    <dgm:cxn modelId="{9624ECD8-3DED-4C17-A588-AEFFD616D0FF}" srcId="{666F5BF8-5AF1-4F3F-B057-038DC80AD255}" destId="{B557BEB9-A055-48CF-B5AB-10EC46397219}" srcOrd="3" destOrd="0" parTransId="{7C86635D-0B49-4EF2-93E8-1376486D10CD}" sibTransId="{DE3F942F-2F67-4E4F-9EF1-593F6186DA10}"/>
    <dgm:cxn modelId="{3B83C75A-7509-4977-BE70-9A44D30D7E30}" type="presParOf" srcId="{8A581E30-9E71-4064-BAA2-8B2C9A1F7D20}" destId="{223416AE-D1A1-4C10-A14F-715D977214C8}" srcOrd="0" destOrd="0" presId="urn:microsoft.com/office/officeart/2005/8/layout/hList7"/>
    <dgm:cxn modelId="{4D7CA2BF-EA59-4CC8-B78B-77E7890C6A5D}" type="presParOf" srcId="{8A581E30-9E71-4064-BAA2-8B2C9A1F7D20}" destId="{7C49DF4F-418C-48D4-B0B7-3C1A5235FC60}" srcOrd="1" destOrd="0" presId="urn:microsoft.com/office/officeart/2005/8/layout/hList7"/>
    <dgm:cxn modelId="{72330109-D878-4CAC-B1F4-6E984CC1B187}" type="presParOf" srcId="{7C49DF4F-418C-48D4-B0B7-3C1A5235FC60}" destId="{EB245E68-CF8E-4BC9-A400-3B8076B2AAD2}" srcOrd="0" destOrd="0" presId="urn:microsoft.com/office/officeart/2005/8/layout/hList7"/>
    <dgm:cxn modelId="{1FA35874-C747-4AE9-8235-08BF7984C956}" type="presParOf" srcId="{EB245E68-CF8E-4BC9-A400-3B8076B2AAD2}" destId="{9A447B04-C72C-470D-AE86-E6D1CC04AF69}" srcOrd="0" destOrd="0" presId="urn:microsoft.com/office/officeart/2005/8/layout/hList7"/>
    <dgm:cxn modelId="{DEC40456-74E6-488F-8CFB-0FE1BA6135F0}" type="presParOf" srcId="{EB245E68-CF8E-4BC9-A400-3B8076B2AAD2}" destId="{A6E30CA4-8585-4D6C-93F2-02EEDA8518C9}" srcOrd="1" destOrd="0" presId="urn:microsoft.com/office/officeart/2005/8/layout/hList7"/>
    <dgm:cxn modelId="{8C8521DA-AB2A-4869-B06B-E228A28BEDCF}" type="presParOf" srcId="{EB245E68-CF8E-4BC9-A400-3B8076B2AAD2}" destId="{E0EEA38F-7934-4710-8463-C87F5B91A25F}" srcOrd="2" destOrd="0" presId="urn:microsoft.com/office/officeart/2005/8/layout/hList7"/>
    <dgm:cxn modelId="{FB1D2B99-2B36-4CEE-8BA3-368B8996AFB0}" type="presParOf" srcId="{EB245E68-CF8E-4BC9-A400-3B8076B2AAD2}" destId="{44A6D604-3A76-4D88-AD6F-23F0CA5D3CBE}" srcOrd="3" destOrd="0" presId="urn:microsoft.com/office/officeart/2005/8/layout/hList7"/>
    <dgm:cxn modelId="{6835C00C-CFEE-4D04-8ACA-3CA9E1B14D2A}" type="presParOf" srcId="{7C49DF4F-418C-48D4-B0B7-3C1A5235FC60}" destId="{434EAD2D-0C77-44F5-A822-1C64650D59F0}" srcOrd="1" destOrd="0" presId="urn:microsoft.com/office/officeart/2005/8/layout/hList7"/>
    <dgm:cxn modelId="{511DF068-811F-4EF6-9D45-4D07863CE2E2}" type="presParOf" srcId="{7C49DF4F-418C-48D4-B0B7-3C1A5235FC60}" destId="{886E3A51-66BC-4CEB-B4D3-7B0DAE2BD300}" srcOrd="2" destOrd="0" presId="urn:microsoft.com/office/officeart/2005/8/layout/hList7"/>
    <dgm:cxn modelId="{DD044656-F4C4-49A0-864C-4C6C32CC5B70}" type="presParOf" srcId="{886E3A51-66BC-4CEB-B4D3-7B0DAE2BD300}" destId="{CBA37A4B-63CF-4C78-ABB7-D2C9AEEAD2C3}" srcOrd="0" destOrd="0" presId="urn:microsoft.com/office/officeart/2005/8/layout/hList7"/>
    <dgm:cxn modelId="{6C269F24-17DF-4275-B63B-0780C5C1139C}" type="presParOf" srcId="{886E3A51-66BC-4CEB-B4D3-7B0DAE2BD300}" destId="{93663C1C-FDA0-4E27-B5ED-BF949A66BFEF}" srcOrd="1" destOrd="0" presId="urn:microsoft.com/office/officeart/2005/8/layout/hList7"/>
    <dgm:cxn modelId="{631E4871-D91B-41BB-A069-06A153C0D47E}" type="presParOf" srcId="{886E3A51-66BC-4CEB-B4D3-7B0DAE2BD300}" destId="{0E61DB28-D7D4-4751-9888-7CA3E472DAC6}" srcOrd="2" destOrd="0" presId="urn:microsoft.com/office/officeart/2005/8/layout/hList7"/>
    <dgm:cxn modelId="{FED0EFCB-027B-495A-9A47-E93B2F04D098}" type="presParOf" srcId="{886E3A51-66BC-4CEB-B4D3-7B0DAE2BD300}" destId="{99316A62-016A-48AA-9B25-E92E19D65B79}" srcOrd="3" destOrd="0" presId="urn:microsoft.com/office/officeart/2005/8/layout/hList7"/>
    <dgm:cxn modelId="{4FDA99E5-9C12-4126-B085-DFB585150B13}" type="presParOf" srcId="{7C49DF4F-418C-48D4-B0B7-3C1A5235FC60}" destId="{DA168C8A-31FD-4628-83E7-79D213A99923}" srcOrd="3" destOrd="0" presId="urn:microsoft.com/office/officeart/2005/8/layout/hList7"/>
    <dgm:cxn modelId="{D53DFA1D-BC98-4682-A633-4C1F5B058C7C}" type="presParOf" srcId="{7C49DF4F-418C-48D4-B0B7-3C1A5235FC60}" destId="{6329F77E-C9B8-4E1A-AB4A-245C25B99692}" srcOrd="4" destOrd="0" presId="urn:microsoft.com/office/officeart/2005/8/layout/hList7"/>
    <dgm:cxn modelId="{42236419-C7E3-4D6B-B0BD-5BC25ED987B9}" type="presParOf" srcId="{6329F77E-C9B8-4E1A-AB4A-245C25B99692}" destId="{C912780A-90C4-4CF1-B0A2-C8D3DEF5F074}" srcOrd="0" destOrd="0" presId="urn:microsoft.com/office/officeart/2005/8/layout/hList7"/>
    <dgm:cxn modelId="{96F881B3-3154-4659-966A-D3487BD44EC6}" type="presParOf" srcId="{6329F77E-C9B8-4E1A-AB4A-245C25B99692}" destId="{57167FAE-3E00-427E-B3B2-8BC022F32D6D}" srcOrd="1" destOrd="0" presId="urn:microsoft.com/office/officeart/2005/8/layout/hList7"/>
    <dgm:cxn modelId="{3E9D1B02-E743-46BE-B3D0-BAD607F43891}" type="presParOf" srcId="{6329F77E-C9B8-4E1A-AB4A-245C25B99692}" destId="{23AEFD14-419E-47ED-B559-BA6EDEFD6EB2}" srcOrd="2" destOrd="0" presId="urn:microsoft.com/office/officeart/2005/8/layout/hList7"/>
    <dgm:cxn modelId="{2DC28C99-6A67-4107-9B16-183113FA7F37}" type="presParOf" srcId="{6329F77E-C9B8-4E1A-AB4A-245C25B99692}" destId="{419147B0-4BBB-468D-A4EF-20087529BEB0}" srcOrd="3" destOrd="0" presId="urn:microsoft.com/office/officeart/2005/8/layout/hList7"/>
    <dgm:cxn modelId="{470F3065-FD37-4E5E-8D91-C4397F87E289}" type="presParOf" srcId="{7C49DF4F-418C-48D4-B0B7-3C1A5235FC60}" destId="{47C26830-C558-4C9B-B616-E865EEE9367C}" srcOrd="5" destOrd="0" presId="urn:microsoft.com/office/officeart/2005/8/layout/hList7"/>
    <dgm:cxn modelId="{60847AE4-EEA0-465A-B48E-2650995295E1}" type="presParOf" srcId="{7C49DF4F-418C-48D4-B0B7-3C1A5235FC60}" destId="{21C0A834-B2F1-4719-91FB-B263E5748210}" srcOrd="6" destOrd="0" presId="urn:microsoft.com/office/officeart/2005/8/layout/hList7"/>
    <dgm:cxn modelId="{FAD6D753-48BE-42C9-BC29-27B440F71CFC}" type="presParOf" srcId="{21C0A834-B2F1-4719-91FB-B263E5748210}" destId="{F43754CE-0ADF-45ED-B690-85E439D945D5}" srcOrd="0" destOrd="0" presId="urn:microsoft.com/office/officeart/2005/8/layout/hList7"/>
    <dgm:cxn modelId="{8B58AF54-4A1E-4E0A-8A86-8C812C0F073C}" type="presParOf" srcId="{21C0A834-B2F1-4719-91FB-B263E5748210}" destId="{BB46864A-4140-4B55-A4F9-CAC6D240D16B}" srcOrd="1" destOrd="0" presId="urn:microsoft.com/office/officeart/2005/8/layout/hList7"/>
    <dgm:cxn modelId="{3DCBC728-E867-4A19-952B-14A61C9FB9DE}" type="presParOf" srcId="{21C0A834-B2F1-4719-91FB-B263E5748210}" destId="{6B40AAF5-F068-4CA2-B63A-A73DEDD1A1BD}" srcOrd="2" destOrd="0" presId="urn:microsoft.com/office/officeart/2005/8/layout/hList7"/>
    <dgm:cxn modelId="{93364FB9-D132-4E04-8000-E48C00835261}" type="presParOf" srcId="{21C0A834-B2F1-4719-91FB-B263E5748210}" destId="{E1AD623F-845E-49A2-8B6C-27E781D51485}"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43CE2-6CD6-4111-816A-6D8C975C5B20}">
      <dsp:nvSpPr>
        <dsp:cNvPr id="0" name=""/>
        <dsp:cNvSpPr/>
      </dsp:nvSpPr>
      <dsp:spPr>
        <a:xfrm>
          <a:off x="0" y="2704"/>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14C7DE6-12C7-41B7-8AB3-D07B82D7B880}">
      <dsp:nvSpPr>
        <dsp:cNvPr id="0" name=""/>
        <dsp:cNvSpPr/>
      </dsp:nvSpPr>
      <dsp:spPr>
        <a:xfrm>
          <a:off x="0" y="2704"/>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EXECUTIVE COMMITTEE</a:t>
          </a:r>
        </a:p>
      </dsp:txBody>
      <dsp:txXfrm>
        <a:off x="0" y="2704"/>
        <a:ext cx="4681913" cy="461059"/>
      </dsp:txXfrm>
    </dsp:sp>
    <dsp:sp modelId="{A5241385-0D3B-4E11-ABDE-8CD55F68DEDE}">
      <dsp:nvSpPr>
        <dsp:cNvPr id="0" name=""/>
        <dsp:cNvSpPr/>
      </dsp:nvSpPr>
      <dsp:spPr>
        <a:xfrm>
          <a:off x="0" y="463763"/>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4569887-21C4-425A-BAA8-20DD1976FFC7}">
      <dsp:nvSpPr>
        <dsp:cNvPr id="0" name=""/>
        <dsp:cNvSpPr/>
      </dsp:nvSpPr>
      <dsp:spPr>
        <a:xfrm>
          <a:off x="0" y="463763"/>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President</a:t>
          </a:r>
          <a:r>
            <a:rPr lang="en-US" sz="2000" kern="1200" dirty="0"/>
            <a:t>:	Shelley Trapp-Armstrong</a:t>
          </a:r>
        </a:p>
      </dsp:txBody>
      <dsp:txXfrm>
        <a:off x="0" y="463763"/>
        <a:ext cx="4681913" cy="461059"/>
      </dsp:txXfrm>
    </dsp:sp>
    <dsp:sp modelId="{83DF4E15-4215-4916-829B-034D0B537AB5}">
      <dsp:nvSpPr>
        <dsp:cNvPr id="0" name=""/>
        <dsp:cNvSpPr/>
      </dsp:nvSpPr>
      <dsp:spPr>
        <a:xfrm>
          <a:off x="0" y="924823"/>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EF998F90-5BF0-4A2B-9E11-FFFE4A05D46D}">
      <dsp:nvSpPr>
        <dsp:cNvPr id="0" name=""/>
        <dsp:cNvSpPr/>
      </dsp:nvSpPr>
      <dsp:spPr>
        <a:xfrm>
          <a:off x="0" y="924823"/>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Vice-President:</a:t>
          </a:r>
          <a:r>
            <a:rPr lang="en-US" sz="2000" kern="1200" dirty="0"/>
            <a:t>	Lydia Danilis</a:t>
          </a:r>
        </a:p>
      </dsp:txBody>
      <dsp:txXfrm>
        <a:off x="0" y="924823"/>
        <a:ext cx="4681913" cy="461059"/>
      </dsp:txXfrm>
    </dsp:sp>
    <dsp:sp modelId="{FBBF30F1-9024-41BB-8B27-4F41BCA374C0}">
      <dsp:nvSpPr>
        <dsp:cNvPr id="0" name=""/>
        <dsp:cNvSpPr/>
      </dsp:nvSpPr>
      <dsp:spPr>
        <a:xfrm>
          <a:off x="0" y="1385883"/>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5095F14-7E88-4F82-9EF2-FD17BAF8763A}">
      <dsp:nvSpPr>
        <dsp:cNvPr id="0" name=""/>
        <dsp:cNvSpPr/>
      </dsp:nvSpPr>
      <dsp:spPr>
        <a:xfrm>
          <a:off x="0" y="1385883"/>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Board Rep:	</a:t>
          </a:r>
          <a:r>
            <a:rPr lang="en-US" sz="2000" kern="1200" dirty="0"/>
            <a:t>Angela Simeonidis</a:t>
          </a:r>
        </a:p>
      </dsp:txBody>
      <dsp:txXfrm>
        <a:off x="0" y="1385883"/>
        <a:ext cx="4681913" cy="461059"/>
      </dsp:txXfrm>
    </dsp:sp>
    <dsp:sp modelId="{9FD1D6D6-1C0A-43C5-A282-FAA4E138C409}">
      <dsp:nvSpPr>
        <dsp:cNvPr id="0" name=""/>
        <dsp:cNvSpPr/>
      </dsp:nvSpPr>
      <dsp:spPr>
        <a:xfrm>
          <a:off x="0" y="1846942"/>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C8ED951-504A-40A4-BF90-602ED21A978E}">
      <dsp:nvSpPr>
        <dsp:cNvPr id="0" name=""/>
        <dsp:cNvSpPr/>
      </dsp:nvSpPr>
      <dsp:spPr>
        <a:xfrm>
          <a:off x="0" y="1846942"/>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t>Centre Reps</a:t>
          </a:r>
        </a:p>
      </dsp:txBody>
      <dsp:txXfrm>
        <a:off x="0" y="1846942"/>
        <a:ext cx="4681913" cy="461059"/>
      </dsp:txXfrm>
    </dsp:sp>
    <dsp:sp modelId="{AF7A9EA3-95EA-4D3A-A722-187055DCDB9C}">
      <dsp:nvSpPr>
        <dsp:cNvPr id="0" name=""/>
        <dsp:cNvSpPr/>
      </dsp:nvSpPr>
      <dsp:spPr>
        <a:xfrm>
          <a:off x="0" y="2308002"/>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F2CFD3C-26AF-4078-AEB4-A502BE0C6C57}">
      <dsp:nvSpPr>
        <dsp:cNvPr id="0" name=""/>
        <dsp:cNvSpPr/>
      </dsp:nvSpPr>
      <dsp:spPr>
        <a:xfrm>
          <a:off x="0" y="2308002"/>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Ann Thomas:	Jo-Anne Paterson</a:t>
          </a:r>
        </a:p>
      </dsp:txBody>
      <dsp:txXfrm>
        <a:off x="0" y="2308002"/>
        <a:ext cx="4681913" cy="461059"/>
      </dsp:txXfrm>
    </dsp:sp>
    <dsp:sp modelId="{F834D9D3-4CA5-44D7-955D-32BD3D91514C}">
      <dsp:nvSpPr>
        <dsp:cNvPr id="0" name=""/>
        <dsp:cNvSpPr/>
      </dsp:nvSpPr>
      <dsp:spPr>
        <a:xfrm>
          <a:off x="0" y="2769061"/>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E3C226D-B49E-4E32-A110-A6061BBEDD80}">
      <dsp:nvSpPr>
        <dsp:cNvPr id="0" name=""/>
        <dsp:cNvSpPr/>
      </dsp:nvSpPr>
      <dsp:spPr>
        <a:xfrm>
          <a:off x="0" y="2769062"/>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Women’s:	Angela Simeonidis	</a:t>
          </a:r>
        </a:p>
      </dsp:txBody>
      <dsp:txXfrm>
        <a:off x="0" y="2769062"/>
        <a:ext cx="4681913" cy="461059"/>
      </dsp:txXfrm>
    </dsp:sp>
    <dsp:sp modelId="{619AF593-DDC0-4D65-9E8E-312E3634837F}">
      <dsp:nvSpPr>
        <dsp:cNvPr id="0" name=""/>
        <dsp:cNvSpPr/>
      </dsp:nvSpPr>
      <dsp:spPr>
        <a:xfrm>
          <a:off x="0" y="3230121"/>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A0F8676-14F1-422B-A6E7-08099E3DEEE0}">
      <dsp:nvSpPr>
        <dsp:cNvPr id="0" name=""/>
        <dsp:cNvSpPr/>
      </dsp:nvSpPr>
      <dsp:spPr>
        <a:xfrm>
          <a:off x="0" y="3230121"/>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Children’s:	Kelsey Roy</a:t>
          </a:r>
        </a:p>
      </dsp:txBody>
      <dsp:txXfrm>
        <a:off x="0" y="3230121"/>
        <a:ext cx="4681913" cy="461059"/>
      </dsp:txXfrm>
    </dsp:sp>
    <dsp:sp modelId="{7AA6A0EC-3BDE-4625-BA83-7140EF1382EC}">
      <dsp:nvSpPr>
        <dsp:cNvPr id="0" name=""/>
        <dsp:cNvSpPr/>
      </dsp:nvSpPr>
      <dsp:spPr>
        <a:xfrm>
          <a:off x="0" y="3691181"/>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C906836-4EFB-48BC-9F54-FAA5698AD84E}">
      <dsp:nvSpPr>
        <dsp:cNvPr id="0" name=""/>
        <dsp:cNvSpPr/>
      </dsp:nvSpPr>
      <dsp:spPr>
        <a:xfrm>
          <a:off x="0" y="3691181"/>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General:	Kelsey Hannah</a:t>
          </a:r>
        </a:p>
      </dsp:txBody>
      <dsp:txXfrm>
        <a:off x="0" y="3691181"/>
        <a:ext cx="4681913" cy="461059"/>
      </dsp:txXfrm>
    </dsp:sp>
    <dsp:sp modelId="{F4082E05-A2B3-40BD-A5EE-32F187349480}">
      <dsp:nvSpPr>
        <dsp:cNvPr id="0" name=""/>
        <dsp:cNvSpPr/>
      </dsp:nvSpPr>
      <dsp:spPr>
        <a:xfrm>
          <a:off x="0" y="4152240"/>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D288408-99C1-4EEC-839D-C0E6646FEC65}">
      <dsp:nvSpPr>
        <dsp:cNvPr id="0" name=""/>
        <dsp:cNvSpPr/>
      </dsp:nvSpPr>
      <dsp:spPr>
        <a:xfrm>
          <a:off x="0" y="4152240"/>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PsycHealth</a:t>
          </a:r>
          <a:r>
            <a:rPr lang="en-US" sz="2000" kern="1200" dirty="0"/>
            <a:t>:	Peter Mary</a:t>
          </a:r>
        </a:p>
      </dsp:txBody>
      <dsp:txXfrm>
        <a:off x="0" y="4152240"/>
        <a:ext cx="4681913" cy="461059"/>
      </dsp:txXfrm>
    </dsp:sp>
    <dsp:sp modelId="{014F643B-BE1D-4CCD-B4D3-2DA8488F37EF}">
      <dsp:nvSpPr>
        <dsp:cNvPr id="0" name=""/>
        <dsp:cNvSpPr/>
      </dsp:nvSpPr>
      <dsp:spPr>
        <a:xfrm>
          <a:off x="0" y="4613300"/>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D505195-595E-4D8C-A2BC-B2C4320A9A68}">
      <dsp:nvSpPr>
        <dsp:cNvPr id="0" name=""/>
        <dsp:cNvSpPr/>
      </dsp:nvSpPr>
      <dsp:spPr>
        <a:xfrm>
          <a:off x="0" y="4613300"/>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0" y="4613300"/>
        <a:ext cx="4681913" cy="461059"/>
      </dsp:txXfrm>
    </dsp:sp>
    <dsp:sp modelId="{AF8A888F-4D8D-4B2B-AF72-9FE5C6E92C6F}">
      <dsp:nvSpPr>
        <dsp:cNvPr id="0" name=""/>
        <dsp:cNvSpPr/>
      </dsp:nvSpPr>
      <dsp:spPr>
        <a:xfrm>
          <a:off x="0" y="5074360"/>
          <a:ext cx="4681913"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7CC36B0-56B4-4C7D-9E54-8399EBE63254}">
      <dsp:nvSpPr>
        <dsp:cNvPr id="0" name=""/>
        <dsp:cNvSpPr/>
      </dsp:nvSpPr>
      <dsp:spPr>
        <a:xfrm>
          <a:off x="0" y="5074360"/>
          <a:ext cx="4681913" cy="461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Executive Assistant: Montana Patrick</a:t>
          </a:r>
        </a:p>
      </dsp:txBody>
      <dsp:txXfrm>
        <a:off x="0" y="5074360"/>
        <a:ext cx="4681913" cy="461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D4B72-FBBC-4C1E-BB5B-8AE8B20D3281}">
      <dsp:nvSpPr>
        <dsp:cNvPr id="0" name=""/>
        <dsp:cNvSpPr/>
      </dsp:nvSpPr>
      <dsp:spPr>
        <a:xfrm>
          <a:off x="0" y="293058"/>
          <a:ext cx="5214780" cy="453600"/>
        </a:xfrm>
        <a:prstGeom prst="rect">
          <a:avLst/>
        </a:prstGeom>
        <a:solidFill>
          <a:schemeClr val="dk2">
            <a:alpha val="90000"/>
            <a:tint val="40000"/>
            <a:hueOff val="0"/>
            <a:satOff val="0"/>
            <a:lumOff val="0"/>
            <a:alphaOff val="0"/>
          </a:schemeClr>
        </a:solidFill>
        <a:ln w="34925"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B41050-51B7-4422-9ABD-C0A32F3F437D}">
      <dsp:nvSpPr>
        <dsp:cNvPr id="0" name=""/>
        <dsp:cNvSpPr/>
      </dsp:nvSpPr>
      <dsp:spPr>
        <a:xfrm>
          <a:off x="260739" y="27378"/>
          <a:ext cx="3650346" cy="531360"/>
        </a:xfrm>
        <a:prstGeom prst="roundRect">
          <a:avLst/>
        </a:prstGeom>
        <a:solidFill>
          <a:schemeClr val="lt1">
            <a:hueOff val="0"/>
            <a:satOff val="0"/>
            <a:lumOff val="0"/>
            <a:alphaOff val="0"/>
          </a:schemeClr>
        </a:solidFill>
        <a:ln w="34925"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974" tIns="0" rIns="137974" bIns="0" numCol="1" spcCol="1270" anchor="ctr" anchorCtr="0">
          <a:noAutofit/>
        </a:bodyPr>
        <a:lstStyle/>
        <a:p>
          <a:pPr marL="0" lvl="0" indent="0" algn="l" defTabSz="800100">
            <a:lnSpc>
              <a:spcPct val="90000"/>
            </a:lnSpc>
            <a:spcBef>
              <a:spcPct val="0"/>
            </a:spcBef>
            <a:spcAft>
              <a:spcPct val="35000"/>
            </a:spcAft>
            <a:buNone/>
          </a:pPr>
          <a:r>
            <a:rPr lang="en-US" sz="1800" kern="1200" dirty="0"/>
            <a:t>MNU/Management Committee</a:t>
          </a:r>
          <a:endParaRPr lang="en-CA" sz="1800" kern="1200" dirty="0"/>
        </a:p>
      </dsp:txBody>
      <dsp:txXfrm>
        <a:off x="286678" y="53317"/>
        <a:ext cx="3598468" cy="479482"/>
      </dsp:txXfrm>
    </dsp:sp>
    <dsp:sp modelId="{37A4C780-B6B3-4A44-8EDF-A34A62720906}">
      <dsp:nvSpPr>
        <dsp:cNvPr id="0" name=""/>
        <dsp:cNvSpPr/>
      </dsp:nvSpPr>
      <dsp:spPr>
        <a:xfrm>
          <a:off x="0" y="1109538"/>
          <a:ext cx="5214780" cy="453600"/>
        </a:xfrm>
        <a:prstGeom prst="rect">
          <a:avLst/>
        </a:prstGeom>
        <a:solidFill>
          <a:schemeClr val="dk2">
            <a:alpha val="90000"/>
            <a:tint val="40000"/>
            <a:hueOff val="0"/>
            <a:satOff val="0"/>
            <a:lumOff val="0"/>
            <a:alphaOff val="0"/>
          </a:schemeClr>
        </a:solidFill>
        <a:ln w="34925"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593DFF-D0EF-4F00-9507-9FE0BB7D32DA}">
      <dsp:nvSpPr>
        <dsp:cNvPr id="0" name=""/>
        <dsp:cNvSpPr/>
      </dsp:nvSpPr>
      <dsp:spPr>
        <a:xfrm>
          <a:off x="260739" y="843858"/>
          <a:ext cx="3650346" cy="531360"/>
        </a:xfrm>
        <a:prstGeom prst="roundRect">
          <a:avLst/>
        </a:prstGeom>
        <a:solidFill>
          <a:schemeClr val="lt1">
            <a:hueOff val="0"/>
            <a:satOff val="0"/>
            <a:lumOff val="0"/>
            <a:alphaOff val="0"/>
          </a:schemeClr>
        </a:solidFill>
        <a:ln w="34925"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974" tIns="0" rIns="137974" bIns="0" numCol="1" spcCol="1270" anchor="ctr" anchorCtr="0">
          <a:noAutofit/>
        </a:bodyPr>
        <a:lstStyle/>
        <a:p>
          <a:pPr marL="0" lvl="0" indent="0" algn="l" defTabSz="800100">
            <a:lnSpc>
              <a:spcPct val="90000"/>
            </a:lnSpc>
            <a:spcBef>
              <a:spcPct val="0"/>
            </a:spcBef>
            <a:spcAft>
              <a:spcPct val="35000"/>
            </a:spcAft>
            <a:buNone/>
          </a:pPr>
          <a:r>
            <a:rPr lang="en-US" sz="1800" kern="1200" dirty="0"/>
            <a:t>Nursing Advisory Committee (NAC)</a:t>
          </a:r>
          <a:endParaRPr lang="en-CA" sz="1800" kern="1200" dirty="0"/>
        </a:p>
      </dsp:txBody>
      <dsp:txXfrm>
        <a:off x="286678" y="869797"/>
        <a:ext cx="3598468" cy="479482"/>
      </dsp:txXfrm>
    </dsp:sp>
    <dsp:sp modelId="{73EED547-81B2-41E3-B837-4594E8AC3B27}">
      <dsp:nvSpPr>
        <dsp:cNvPr id="0" name=""/>
        <dsp:cNvSpPr/>
      </dsp:nvSpPr>
      <dsp:spPr>
        <a:xfrm>
          <a:off x="0" y="1926018"/>
          <a:ext cx="5214780" cy="453600"/>
        </a:xfrm>
        <a:prstGeom prst="rect">
          <a:avLst/>
        </a:prstGeom>
        <a:solidFill>
          <a:schemeClr val="dk2">
            <a:alpha val="90000"/>
            <a:tint val="40000"/>
            <a:hueOff val="0"/>
            <a:satOff val="0"/>
            <a:lumOff val="0"/>
            <a:alphaOff val="0"/>
          </a:schemeClr>
        </a:solidFill>
        <a:ln w="34925"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DDB2D0-311A-4AAC-AA95-BD8F539A62B6}">
      <dsp:nvSpPr>
        <dsp:cNvPr id="0" name=""/>
        <dsp:cNvSpPr/>
      </dsp:nvSpPr>
      <dsp:spPr>
        <a:xfrm>
          <a:off x="260739" y="1660338"/>
          <a:ext cx="3650346" cy="531360"/>
        </a:xfrm>
        <a:prstGeom prst="roundRect">
          <a:avLst/>
        </a:prstGeom>
        <a:solidFill>
          <a:schemeClr val="lt1">
            <a:hueOff val="0"/>
            <a:satOff val="0"/>
            <a:lumOff val="0"/>
            <a:alphaOff val="0"/>
          </a:schemeClr>
        </a:solidFill>
        <a:ln w="34925"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974" tIns="0" rIns="137974" bIns="0" numCol="1" spcCol="1270" anchor="ctr" anchorCtr="0">
          <a:noAutofit/>
        </a:bodyPr>
        <a:lstStyle/>
        <a:p>
          <a:pPr marL="0" lvl="0" indent="0" algn="l" defTabSz="800100">
            <a:lnSpc>
              <a:spcPct val="90000"/>
            </a:lnSpc>
            <a:spcBef>
              <a:spcPct val="0"/>
            </a:spcBef>
            <a:spcAft>
              <a:spcPct val="35000"/>
            </a:spcAft>
            <a:buNone/>
          </a:pPr>
          <a:r>
            <a:rPr lang="en-US" sz="1800" kern="1200" dirty="0"/>
            <a:t>Workplace Safety &amp; Health Committee (WPSH)</a:t>
          </a:r>
          <a:endParaRPr lang="en-CA" sz="1800" kern="1200" dirty="0"/>
        </a:p>
      </dsp:txBody>
      <dsp:txXfrm>
        <a:off x="286678" y="1686277"/>
        <a:ext cx="3598468"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035F27-9562-42AE-8487-ACA958508E09}">
      <dsp:nvSpPr>
        <dsp:cNvPr id="0" name=""/>
        <dsp:cNvSpPr/>
      </dsp:nvSpPr>
      <dsp:spPr>
        <a:xfrm>
          <a:off x="0" y="239291"/>
          <a:ext cx="5214780" cy="2690100"/>
        </a:xfrm>
        <a:prstGeom prst="rect">
          <a:avLst/>
        </a:prstGeom>
        <a:solidFill>
          <a:schemeClr val="lt1">
            <a:alpha val="90000"/>
            <a:hueOff val="0"/>
            <a:satOff val="0"/>
            <a:lumOff val="0"/>
            <a:alphaOff val="0"/>
          </a:schemeClr>
        </a:solidFill>
        <a:ln w="34925" cap="flat" cmpd="sng" algn="in">
          <a:solidFill>
            <a:schemeClr val="accent4">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4725" tIns="291592" rIns="404725" bIns="113792"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Executive Meetings are held on a regular basis. (Call the office for dates)</a:t>
          </a:r>
          <a:endParaRPr lang="en-CA" sz="1600" kern="1200" dirty="0"/>
        </a:p>
        <a:p>
          <a:pPr marL="171450" lvl="1" indent="-171450" algn="l" defTabSz="711200">
            <a:lnSpc>
              <a:spcPct val="90000"/>
            </a:lnSpc>
            <a:spcBef>
              <a:spcPct val="0"/>
            </a:spcBef>
            <a:spcAft>
              <a:spcPct val="15000"/>
            </a:spcAft>
            <a:buChar char="•"/>
          </a:pPr>
          <a:endParaRPr lang="en-CA" sz="1600" kern="1200" dirty="0"/>
        </a:p>
        <a:p>
          <a:pPr marL="171450" lvl="1" indent="-171450" algn="l" defTabSz="711200">
            <a:lnSpc>
              <a:spcPct val="90000"/>
            </a:lnSpc>
            <a:spcBef>
              <a:spcPct val="0"/>
            </a:spcBef>
            <a:spcAft>
              <a:spcPct val="15000"/>
            </a:spcAft>
            <a:buChar char="•"/>
          </a:pPr>
          <a:r>
            <a:rPr lang="en-US" sz="1600" b="0" kern="1200" dirty="0"/>
            <a:t>General Meetings will always </a:t>
          </a:r>
          <a:r>
            <a:rPr lang="en-US" sz="1600" kern="1200" dirty="0"/>
            <a:t>be announced via email. Ensure your email is up-to-date!</a:t>
          </a:r>
          <a:endParaRPr lang="en-CA" sz="1600" kern="1200" dirty="0"/>
        </a:p>
        <a:p>
          <a:pPr marL="171450" lvl="1" indent="-171450" algn="l" defTabSz="711200">
            <a:lnSpc>
              <a:spcPct val="90000"/>
            </a:lnSpc>
            <a:spcBef>
              <a:spcPct val="0"/>
            </a:spcBef>
            <a:spcAft>
              <a:spcPct val="15000"/>
            </a:spcAft>
            <a:buChar char="•"/>
          </a:pPr>
          <a:endParaRPr lang="en-CA" sz="1600" kern="1200" dirty="0"/>
        </a:p>
        <a:p>
          <a:pPr marL="171450" lvl="1" indent="-171450" algn="l" defTabSz="711200">
            <a:lnSpc>
              <a:spcPct val="90000"/>
            </a:lnSpc>
            <a:spcBef>
              <a:spcPct val="0"/>
            </a:spcBef>
            <a:spcAft>
              <a:spcPct val="15000"/>
            </a:spcAft>
            <a:buChar char="•"/>
          </a:pPr>
          <a:r>
            <a:rPr lang="en-US" sz="1600" kern="1200" dirty="0"/>
            <a:t>Worksite 10’s Annual General Meeting (AGM) is held every year, in February/March. </a:t>
          </a:r>
          <a:endParaRPr lang="en-CA" sz="1600" kern="1200" dirty="0"/>
        </a:p>
        <a:p>
          <a:pPr marL="171450" lvl="1" indent="-171450" algn="l" defTabSz="711200">
            <a:lnSpc>
              <a:spcPct val="90000"/>
            </a:lnSpc>
            <a:spcBef>
              <a:spcPct val="0"/>
            </a:spcBef>
            <a:spcAft>
              <a:spcPct val="15000"/>
            </a:spcAft>
            <a:buChar char="•"/>
          </a:pPr>
          <a:endParaRPr lang="en-CA" sz="1600" kern="1200" dirty="0"/>
        </a:p>
        <a:p>
          <a:pPr marL="171450" lvl="1" indent="-171450" algn="l" defTabSz="711200">
            <a:lnSpc>
              <a:spcPct val="90000"/>
            </a:lnSpc>
            <a:spcBef>
              <a:spcPct val="0"/>
            </a:spcBef>
            <a:spcAft>
              <a:spcPct val="15000"/>
            </a:spcAft>
            <a:buChar char="•"/>
          </a:pPr>
          <a:r>
            <a:rPr lang="en-US" sz="1600" b="1" kern="1200" dirty="0"/>
            <a:t>MEETINGS OPEN TO ALL MEMBERS!</a:t>
          </a:r>
          <a:endParaRPr lang="en-CA" sz="1600" b="1" kern="1200" dirty="0"/>
        </a:p>
      </dsp:txBody>
      <dsp:txXfrm>
        <a:off x="0" y="239291"/>
        <a:ext cx="5214780" cy="2690100"/>
      </dsp:txXfrm>
    </dsp:sp>
    <dsp:sp modelId="{894CCBCF-95F5-49C4-963F-9EC75F39318F}">
      <dsp:nvSpPr>
        <dsp:cNvPr id="0" name=""/>
        <dsp:cNvSpPr/>
      </dsp:nvSpPr>
      <dsp:spPr>
        <a:xfrm>
          <a:off x="260739" y="16325"/>
          <a:ext cx="3650346" cy="413280"/>
        </a:xfrm>
        <a:prstGeom prst="roundRect">
          <a:avLst/>
        </a:prstGeom>
        <a:solidFill>
          <a:schemeClr val="accent4">
            <a:shade val="5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974" tIns="0" rIns="137974" bIns="0" numCol="1" spcCol="1270" anchor="ctr" anchorCtr="0">
          <a:noAutofit/>
        </a:bodyPr>
        <a:lstStyle/>
        <a:p>
          <a:pPr marL="0" lvl="0" indent="0" algn="l" defTabSz="889000">
            <a:lnSpc>
              <a:spcPct val="90000"/>
            </a:lnSpc>
            <a:spcBef>
              <a:spcPct val="0"/>
            </a:spcBef>
            <a:spcAft>
              <a:spcPct val="35000"/>
            </a:spcAft>
            <a:buNone/>
          </a:pPr>
          <a:r>
            <a:rPr lang="en-US" sz="2000" b="1" kern="1200" dirty="0"/>
            <a:t>MEETINGS</a:t>
          </a:r>
          <a:endParaRPr lang="en-CA" sz="2000" b="1" kern="1200" dirty="0"/>
        </a:p>
      </dsp:txBody>
      <dsp:txXfrm>
        <a:off x="280914" y="36500"/>
        <a:ext cx="3609996" cy="372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740B0-F73A-4A39-887D-51388B6F2242}">
      <dsp:nvSpPr>
        <dsp:cNvPr id="0" name=""/>
        <dsp:cNvSpPr/>
      </dsp:nvSpPr>
      <dsp:spPr>
        <a:xfrm>
          <a:off x="0" y="0"/>
          <a:ext cx="5685708" cy="0"/>
        </a:xfrm>
        <a:prstGeom prst="line">
          <a:avLst/>
        </a:prstGeom>
        <a:solidFill>
          <a:schemeClr val="lt1">
            <a:hueOff val="0"/>
            <a:satOff val="0"/>
            <a:lumOff val="0"/>
            <a:alphaOff val="0"/>
          </a:schemeClr>
        </a:solidFill>
        <a:ln w="34925" cap="flat" cmpd="sng" algn="in">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5F0375-9DB6-4C57-95CB-B103BD2D210E}">
      <dsp:nvSpPr>
        <dsp:cNvPr id="0" name=""/>
        <dsp:cNvSpPr/>
      </dsp:nvSpPr>
      <dsp:spPr>
        <a:xfrm>
          <a:off x="0" y="0"/>
          <a:ext cx="5685708" cy="933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CA" altLang="en-US" sz="1800" b="1" kern="1200" dirty="0">
              <a:latin typeface="Tahoma" panose="020B0604030504040204" pitchFamily="34" charset="0"/>
            </a:rPr>
            <a:t>Step  1:  </a:t>
          </a:r>
          <a:r>
            <a:rPr lang="en-CA" altLang="en-US" sz="1800" kern="1200" dirty="0">
              <a:latin typeface="Tahoma" panose="020B0604030504040204" pitchFamily="34" charset="0"/>
            </a:rPr>
            <a:t>Communicate the Concern – Initial Meeting usually between you and your Manager</a:t>
          </a:r>
          <a:endParaRPr lang="en-CA" sz="1800" kern="1200" dirty="0"/>
        </a:p>
      </dsp:txBody>
      <dsp:txXfrm>
        <a:off x="0" y="0"/>
        <a:ext cx="5685708" cy="933103"/>
      </dsp:txXfrm>
    </dsp:sp>
    <dsp:sp modelId="{8C36A78D-FC2D-441C-A2B4-AC4AFF33651C}">
      <dsp:nvSpPr>
        <dsp:cNvPr id="0" name=""/>
        <dsp:cNvSpPr/>
      </dsp:nvSpPr>
      <dsp:spPr>
        <a:xfrm>
          <a:off x="0" y="933103"/>
          <a:ext cx="5685708" cy="0"/>
        </a:xfrm>
        <a:prstGeom prst="line">
          <a:avLst/>
        </a:prstGeom>
        <a:solidFill>
          <a:schemeClr val="lt1">
            <a:hueOff val="0"/>
            <a:satOff val="0"/>
            <a:lumOff val="0"/>
            <a:alphaOff val="0"/>
          </a:schemeClr>
        </a:solidFill>
        <a:ln w="34925" cap="flat" cmpd="sng" algn="in">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F402FD-C146-4B20-BF02-1F929BF07258}">
      <dsp:nvSpPr>
        <dsp:cNvPr id="0" name=""/>
        <dsp:cNvSpPr/>
      </dsp:nvSpPr>
      <dsp:spPr>
        <a:xfrm>
          <a:off x="0" y="933103"/>
          <a:ext cx="5685708" cy="933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CA" altLang="en-US" sz="1800" b="1" kern="1200" dirty="0">
              <a:latin typeface="Tahoma" panose="020B0604030504040204" pitchFamily="34" charset="0"/>
            </a:rPr>
            <a:t>Step  2:  </a:t>
          </a:r>
          <a:r>
            <a:rPr lang="en-CA" altLang="en-US" sz="1800" kern="1200" dirty="0">
              <a:latin typeface="Tahoma" panose="020B0604030504040204" pitchFamily="34" charset="0"/>
            </a:rPr>
            <a:t>Formal Attention to Attendance (will occur at the Human Resources office and you will have Union Representation.</a:t>
          </a:r>
          <a:endParaRPr lang="en-CA" sz="1800" kern="1200" dirty="0"/>
        </a:p>
      </dsp:txBody>
      <dsp:txXfrm>
        <a:off x="0" y="933103"/>
        <a:ext cx="5685708" cy="933103"/>
      </dsp:txXfrm>
    </dsp:sp>
    <dsp:sp modelId="{3F63CE8C-FAB4-4510-A848-E25C0E1E41D1}">
      <dsp:nvSpPr>
        <dsp:cNvPr id="0" name=""/>
        <dsp:cNvSpPr/>
      </dsp:nvSpPr>
      <dsp:spPr>
        <a:xfrm>
          <a:off x="0" y="1866206"/>
          <a:ext cx="5685708" cy="0"/>
        </a:xfrm>
        <a:prstGeom prst="line">
          <a:avLst/>
        </a:prstGeom>
        <a:solidFill>
          <a:schemeClr val="lt1">
            <a:hueOff val="0"/>
            <a:satOff val="0"/>
            <a:lumOff val="0"/>
            <a:alphaOff val="0"/>
          </a:schemeClr>
        </a:solidFill>
        <a:ln w="34925" cap="flat" cmpd="sng" algn="in">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1AC818-4DAB-4749-A370-F3E97B3CEC78}">
      <dsp:nvSpPr>
        <dsp:cNvPr id="0" name=""/>
        <dsp:cNvSpPr/>
      </dsp:nvSpPr>
      <dsp:spPr>
        <a:xfrm>
          <a:off x="0" y="1866206"/>
          <a:ext cx="5685708" cy="933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CA" altLang="en-US" sz="1800" b="1" kern="1200" dirty="0">
              <a:latin typeface="Tahoma" panose="020B0604030504040204" pitchFamily="34" charset="0"/>
            </a:rPr>
            <a:t>Step  3:  </a:t>
          </a:r>
          <a:r>
            <a:rPr lang="en-CA" altLang="en-US" sz="1800" kern="1200" dirty="0">
              <a:latin typeface="Tahoma" panose="020B0604030504040204" pitchFamily="34" charset="0"/>
            </a:rPr>
            <a:t>Notice of Possible Termination</a:t>
          </a:r>
        </a:p>
      </dsp:txBody>
      <dsp:txXfrm>
        <a:off x="0" y="1866206"/>
        <a:ext cx="5685708" cy="933103"/>
      </dsp:txXfrm>
    </dsp:sp>
    <dsp:sp modelId="{D6BFDE40-618A-4E5F-8CDC-2B9BC5095270}">
      <dsp:nvSpPr>
        <dsp:cNvPr id="0" name=""/>
        <dsp:cNvSpPr/>
      </dsp:nvSpPr>
      <dsp:spPr>
        <a:xfrm>
          <a:off x="0" y="2799309"/>
          <a:ext cx="5685708" cy="0"/>
        </a:xfrm>
        <a:prstGeom prst="line">
          <a:avLst/>
        </a:prstGeom>
        <a:solidFill>
          <a:schemeClr val="lt1">
            <a:hueOff val="0"/>
            <a:satOff val="0"/>
            <a:lumOff val="0"/>
            <a:alphaOff val="0"/>
          </a:schemeClr>
        </a:solidFill>
        <a:ln w="34925" cap="flat" cmpd="sng" algn="in">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60C301-A350-4649-A7D7-4787FBD35483}">
      <dsp:nvSpPr>
        <dsp:cNvPr id="0" name=""/>
        <dsp:cNvSpPr/>
      </dsp:nvSpPr>
      <dsp:spPr>
        <a:xfrm>
          <a:off x="0" y="2799309"/>
          <a:ext cx="5685708" cy="933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CA" altLang="en-US" sz="1800" b="1" kern="1200" dirty="0">
              <a:latin typeface="Tahoma" panose="020B0604030504040204" pitchFamily="34" charset="0"/>
            </a:rPr>
            <a:t>Step  4:  </a:t>
          </a:r>
          <a:r>
            <a:rPr lang="en-CA" altLang="en-US" sz="1800" kern="1200" dirty="0">
              <a:latin typeface="Tahoma" panose="020B0604030504040204" pitchFamily="34" charset="0"/>
            </a:rPr>
            <a:t>Assessing Ongoing Viability of Employment</a:t>
          </a:r>
        </a:p>
      </dsp:txBody>
      <dsp:txXfrm>
        <a:off x="0" y="2799309"/>
        <a:ext cx="5685708" cy="9331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447B04-C72C-470D-AE86-E6D1CC04AF69}">
      <dsp:nvSpPr>
        <dsp:cNvPr id="0" name=""/>
        <dsp:cNvSpPr/>
      </dsp:nvSpPr>
      <dsp:spPr>
        <a:xfrm>
          <a:off x="1279" y="0"/>
          <a:ext cx="1340810" cy="3863048"/>
        </a:xfrm>
        <a:prstGeom prst="roundRect">
          <a:avLst>
            <a:gd name="adj" fmla="val 10000"/>
          </a:avLst>
        </a:prstGeom>
        <a:solidFill>
          <a:schemeClr val="accent5">
            <a:alpha val="9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CA" sz="1300" b="1" kern="1200" dirty="0"/>
            <a:t>Union Representative</a:t>
          </a:r>
        </a:p>
      </dsp:txBody>
      <dsp:txXfrm>
        <a:off x="1279" y="1545219"/>
        <a:ext cx="1340810" cy="1545219"/>
      </dsp:txXfrm>
    </dsp:sp>
    <dsp:sp modelId="{44A6D604-3A76-4D88-AD6F-23F0CA5D3CBE}">
      <dsp:nvSpPr>
        <dsp:cNvPr id="0" name=""/>
        <dsp:cNvSpPr/>
      </dsp:nvSpPr>
      <dsp:spPr>
        <a:xfrm>
          <a:off x="41503" y="231782"/>
          <a:ext cx="1260361" cy="1286394"/>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A37A4B-63CF-4C78-ABB7-D2C9AEEAD2C3}">
      <dsp:nvSpPr>
        <dsp:cNvPr id="0" name=""/>
        <dsp:cNvSpPr/>
      </dsp:nvSpPr>
      <dsp:spPr>
        <a:xfrm>
          <a:off x="1382313" y="0"/>
          <a:ext cx="1340810" cy="3863048"/>
        </a:xfrm>
        <a:prstGeom prst="roundRect">
          <a:avLst>
            <a:gd name="adj" fmla="val 10000"/>
          </a:avLst>
        </a:prstGeom>
        <a:solidFill>
          <a:schemeClr val="accent5">
            <a:alpha val="90000"/>
            <a:hueOff val="0"/>
            <a:satOff val="0"/>
            <a:lumOff val="0"/>
            <a:alphaOff val="-13333"/>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CA" sz="1300" b="1" kern="1200" dirty="0"/>
            <a:t>Unit Manager/HR Representative</a:t>
          </a:r>
        </a:p>
      </dsp:txBody>
      <dsp:txXfrm>
        <a:off x="1382313" y="1545219"/>
        <a:ext cx="1340810" cy="1545219"/>
      </dsp:txXfrm>
    </dsp:sp>
    <dsp:sp modelId="{99316A62-016A-48AA-9B25-E92E19D65B79}">
      <dsp:nvSpPr>
        <dsp:cNvPr id="0" name=""/>
        <dsp:cNvSpPr/>
      </dsp:nvSpPr>
      <dsp:spPr>
        <a:xfrm>
          <a:off x="1422537" y="231782"/>
          <a:ext cx="1260361" cy="1286394"/>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12780A-90C4-4CF1-B0A2-C8D3DEF5F074}">
      <dsp:nvSpPr>
        <dsp:cNvPr id="0" name=""/>
        <dsp:cNvSpPr/>
      </dsp:nvSpPr>
      <dsp:spPr>
        <a:xfrm>
          <a:off x="2763348" y="0"/>
          <a:ext cx="1340810" cy="3863048"/>
        </a:xfrm>
        <a:prstGeom prst="roundRect">
          <a:avLst>
            <a:gd name="adj" fmla="val 10000"/>
          </a:avLst>
        </a:prstGeom>
        <a:solidFill>
          <a:schemeClr val="accent5">
            <a:alpha val="90000"/>
            <a:hueOff val="0"/>
            <a:satOff val="0"/>
            <a:lumOff val="0"/>
            <a:alphaOff val="-26667"/>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CA" sz="1300" b="1" kern="1200" dirty="0"/>
            <a:t>Disability Management Person</a:t>
          </a:r>
        </a:p>
      </dsp:txBody>
      <dsp:txXfrm>
        <a:off x="2763348" y="1545219"/>
        <a:ext cx="1340810" cy="1545219"/>
      </dsp:txXfrm>
    </dsp:sp>
    <dsp:sp modelId="{419147B0-4BBB-468D-A4EF-20087529BEB0}">
      <dsp:nvSpPr>
        <dsp:cNvPr id="0" name=""/>
        <dsp:cNvSpPr/>
      </dsp:nvSpPr>
      <dsp:spPr>
        <a:xfrm>
          <a:off x="2803572" y="231782"/>
          <a:ext cx="1260361" cy="1286394"/>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3754CE-0ADF-45ED-B690-85E439D945D5}">
      <dsp:nvSpPr>
        <dsp:cNvPr id="0" name=""/>
        <dsp:cNvSpPr/>
      </dsp:nvSpPr>
      <dsp:spPr>
        <a:xfrm>
          <a:off x="4144382" y="0"/>
          <a:ext cx="1340810" cy="3863048"/>
        </a:xfrm>
        <a:prstGeom prst="roundRect">
          <a:avLst>
            <a:gd name="adj" fmla="val 10000"/>
          </a:avLst>
        </a:prstGeom>
        <a:solidFill>
          <a:schemeClr val="accent5">
            <a:alpha val="90000"/>
            <a:hueOff val="0"/>
            <a:satOff val="0"/>
            <a:lumOff val="0"/>
            <a:alpha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CA" sz="1300" b="1" kern="1200" dirty="0"/>
            <a:t>MPI/WCB/HEB Representative, if applicable.</a:t>
          </a:r>
        </a:p>
      </dsp:txBody>
      <dsp:txXfrm>
        <a:off x="4144382" y="1545219"/>
        <a:ext cx="1340810" cy="1545219"/>
      </dsp:txXfrm>
    </dsp:sp>
    <dsp:sp modelId="{E1AD623F-845E-49A2-8B6C-27E781D51485}">
      <dsp:nvSpPr>
        <dsp:cNvPr id="0" name=""/>
        <dsp:cNvSpPr/>
      </dsp:nvSpPr>
      <dsp:spPr>
        <a:xfrm>
          <a:off x="4184606" y="231782"/>
          <a:ext cx="1260361" cy="1286394"/>
        </a:xfrm>
        <a:prstGeom prst="ellipse">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3416AE-D1A1-4C10-A14F-715D977214C8}">
      <dsp:nvSpPr>
        <dsp:cNvPr id="0" name=""/>
        <dsp:cNvSpPr/>
      </dsp:nvSpPr>
      <dsp:spPr>
        <a:xfrm>
          <a:off x="-8" y="2920941"/>
          <a:ext cx="5486489" cy="918451"/>
        </a:xfrm>
        <a:prstGeom prst="leftRightArrow">
          <a:avLst/>
        </a:prstGeom>
        <a:solidFill>
          <a:schemeClr val="accent5">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D81C89-AC0D-4BFF-9223-D3157C1DDC5B}" type="datetimeFigureOut">
              <a:rPr lang="en-US" smtClean="0"/>
              <a:t>9/11/2025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33D7A2-C585-48BF-BF8C-C21FDC051F77}" type="slidenum">
              <a:rPr lang="en-US" smtClean="0"/>
              <a:t>‹#›</a:t>
            </a:fld>
            <a:endParaRPr lang="en-US" dirty="0"/>
          </a:p>
        </p:txBody>
      </p:sp>
    </p:spTree>
    <p:extLst>
      <p:ext uri="{BB962C8B-B14F-4D97-AF65-F5344CB8AC3E}">
        <p14:creationId xmlns:p14="http://schemas.microsoft.com/office/powerpoint/2010/main" val="137266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1</a:t>
            </a:fld>
            <a:endParaRPr lang="en-US" dirty="0"/>
          </a:p>
        </p:txBody>
      </p:sp>
    </p:spTree>
    <p:extLst>
      <p:ext uri="{BB962C8B-B14F-4D97-AF65-F5344CB8AC3E}">
        <p14:creationId xmlns:p14="http://schemas.microsoft.com/office/powerpoint/2010/main" val="1587018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2</a:t>
            </a:fld>
            <a:endParaRPr lang="en-US" dirty="0"/>
          </a:p>
        </p:txBody>
      </p:sp>
    </p:spTree>
    <p:extLst>
      <p:ext uri="{BB962C8B-B14F-4D97-AF65-F5344CB8AC3E}">
        <p14:creationId xmlns:p14="http://schemas.microsoft.com/office/powerpoint/2010/main" val="3966346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3</a:t>
            </a:fld>
            <a:endParaRPr lang="en-US" dirty="0"/>
          </a:p>
        </p:txBody>
      </p:sp>
    </p:spTree>
    <p:extLst>
      <p:ext uri="{BB962C8B-B14F-4D97-AF65-F5344CB8AC3E}">
        <p14:creationId xmlns:p14="http://schemas.microsoft.com/office/powerpoint/2010/main" val="284175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2751E-125F-0CA6-FF77-5392CC78FD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4459B8-9453-998D-571A-045FB88E5B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A60874-AFB6-CFED-74C3-024092B0414B}"/>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2D7061AE-CA15-DD4E-0236-961E66FF86E2}"/>
              </a:ext>
            </a:extLst>
          </p:cNvPr>
          <p:cNvSpPr>
            <a:spLocks noGrp="1"/>
          </p:cNvSpPr>
          <p:nvPr>
            <p:ph type="sldNum" sz="quarter" idx="5"/>
          </p:nvPr>
        </p:nvSpPr>
        <p:spPr/>
        <p:txBody>
          <a:bodyPr/>
          <a:lstStyle/>
          <a:p>
            <a:fld id="{3733D7A2-C585-48BF-BF8C-C21FDC051F77}" type="slidenum">
              <a:rPr lang="en-US" smtClean="0"/>
              <a:t>4</a:t>
            </a:fld>
            <a:endParaRPr lang="en-US" dirty="0"/>
          </a:p>
        </p:txBody>
      </p:sp>
    </p:spTree>
    <p:extLst>
      <p:ext uri="{BB962C8B-B14F-4D97-AF65-F5344CB8AC3E}">
        <p14:creationId xmlns:p14="http://schemas.microsoft.com/office/powerpoint/2010/main" val="1435902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7</a:t>
            </a:fld>
            <a:endParaRPr lang="en-US" dirty="0"/>
          </a:p>
        </p:txBody>
      </p:sp>
    </p:spTree>
    <p:extLst>
      <p:ext uri="{BB962C8B-B14F-4D97-AF65-F5344CB8AC3E}">
        <p14:creationId xmlns:p14="http://schemas.microsoft.com/office/powerpoint/2010/main" val="2950600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8</a:t>
            </a:fld>
            <a:endParaRPr lang="en-US" dirty="0"/>
          </a:p>
        </p:txBody>
      </p:sp>
    </p:spTree>
    <p:extLst>
      <p:ext uri="{BB962C8B-B14F-4D97-AF65-F5344CB8AC3E}">
        <p14:creationId xmlns:p14="http://schemas.microsoft.com/office/powerpoint/2010/main" val="3382728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10</a:t>
            </a:fld>
            <a:endParaRPr lang="en-US" dirty="0"/>
          </a:p>
        </p:txBody>
      </p:sp>
    </p:spTree>
    <p:extLst>
      <p:ext uri="{BB962C8B-B14F-4D97-AF65-F5344CB8AC3E}">
        <p14:creationId xmlns:p14="http://schemas.microsoft.com/office/powerpoint/2010/main" val="449472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733D7A2-C585-48BF-BF8C-C21FDC051F77}" type="slidenum">
              <a:rPr lang="en-US" smtClean="0"/>
              <a:t>11</a:t>
            </a:fld>
            <a:endParaRPr lang="en-US" dirty="0"/>
          </a:p>
        </p:txBody>
      </p:sp>
    </p:spTree>
    <p:extLst>
      <p:ext uri="{BB962C8B-B14F-4D97-AF65-F5344CB8AC3E}">
        <p14:creationId xmlns:p14="http://schemas.microsoft.com/office/powerpoint/2010/main" val="355704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1554480"/>
            <a:ext cx="9052560" cy="2377440"/>
          </a:xfrm>
        </p:spPr>
        <p:txBody>
          <a:bodyPr anchor="t">
            <a:noAutofit/>
          </a:bodyPr>
          <a:lstStyle>
            <a:lvl1pPr algn="l">
              <a:defRPr sz="5400" b="1"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54480" y="4242816"/>
            <a:ext cx="9052560" cy="1188720"/>
          </a:xfrm>
        </p:spPr>
        <p:txBody>
          <a:bodyPr anchor="b">
            <a:normAutofit/>
          </a:bodyPr>
          <a:lstStyle>
            <a:lvl1pPr marL="0" indent="0" algn="r">
              <a:lnSpc>
                <a:spcPct val="112000"/>
              </a:lnSpc>
              <a:spcBef>
                <a:spcPts val="0"/>
              </a:spcBef>
              <a:spcAft>
                <a:spcPts val="0"/>
              </a:spcAft>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oup 6"/>
          <p:cNvGrpSpPr/>
          <p:nvPr/>
        </p:nvGrpSpPr>
        <p:grpSpPr>
          <a:xfrm>
            <a:off x="752858" y="744469"/>
            <a:ext cx="10674117" cy="5349671"/>
            <a:chOff x="752858" y="744469"/>
            <a:chExt cx="10674117" cy="5349671"/>
          </a:xfrm>
          <a:solidFill>
            <a:schemeClr val="tx1"/>
          </a:solidFill>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grp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grpFill/>
            <a:ln w="0">
              <a:noFill/>
              <a:prstDash val="solid"/>
              <a:round/>
              <a:headEnd/>
              <a:tailEnd/>
            </a:ln>
          </p:spPr>
        </p:sp>
      </p:grpSp>
    </p:spTree>
    <p:extLst>
      <p:ext uri="{BB962C8B-B14F-4D97-AF65-F5344CB8AC3E}">
        <p14:creationId xmlns:p14="http://schemas.microsoft.com/office/powerpoint/2010/main" val="9239762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wo content 03">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663440" cy="576072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2651760"/>
          </a:xfrm>
        </p:spPr>
        <p:txBody>
          <a:bodyPr/>
          <a:lstStyle>
            <a:lvl1pPr marL="0" indent="0">
              <a:buSzPct val="70000"/>
              <a:buNone/>
              <a:defRPr/>
            </a:lvl1pPr>
            <a:lvl2pPr marL="384048" indent="-384048">
              <a:buSzPct val="70000"/>
              <a:buFont typeface="Franklin Gothic Book" panose="020B0503020102020204" pitchFamily="34" charset="0"/>
              <a:buChar char="■"/>
              <a:defRPr/>
            </a:lvl2pPr>
            <a:lvl3pPr marL="914400" indent="-384048">
              <a:buSzPct val="70000"/>
              <a:buFont typeface="Franklin Gothic Book" panose="020B0503020102020204" pitchFamily="34" charset="0"/>
              <a:buChar char="–"/>
              <a:defRPr/>
            </a:lvl3pPr>
            <a:lvl4pPr marL="1371600" indent="-384048">
              <a:buSzPct val="70000"/>
              <a:buFont typeface="Franklin Gothic Book" panose="020B0503020102020204" pitchFamily="34" charset="0"/>
              <a:buChar char="■"/>
              <a:defRPr/>
            </a:lvl4pPr>
            <a:lvl5pPr marL="1828800" indent="-384048">
              <a:buSzPct val="70000"/>
              <a:buFont typeface="Franklin Gothic Book" panose="020B05030201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2CFB8D5A-7E59-4AEA-3F66-398413304E12}"/>
              </a:ext>
            </a:extLst>
          </p:cNvPr>
          <p:cNvSpPr>
            <a:spLocks noGrp="1"/>
          </p:cNvSpPr>
          <p:nvPr>
            <p:ph idx="13"/>
          </p:nvPr>
        </p:nvSpPr>
        <p:spPr>
          <a:xfrm>
            <a:off x="6309360" y="3637722"/>
            <a:ext cx="5212080" cy="2651760"/>
          </a:xfrm>
        </p:spPr>
        <p:txBody>
          <a:bodyPr/>
          <a:lstStyle>
            <a:lvl1pPr marL="512064" indent="-512064">
              <a:buSzPct val="100000"/>
              <a:buFont typeface="+mj-lt"/>
              <a:buAutoNum type="arabicPeriod"/>
              <a:defRPr/>
            </a:lvl1pPr>
            <a:lvl2pPr marL="1170432" indent="-457200">
              <a:buSzPct val="100000"/>
              <a:buFont typeface="+mj-lt"/>
              <a:buAutoNum type="alphaLcPeriod"/>
              <a:defRPr/>
            </a:lvl2pPr>
            <a:lvl3pPr marL="1645920" indent="-384048">
              <a:buSzPct val="70000"/>
              <a:buFont typeface="+mj-lt"/>
              <a:buAutoNum type="romanLcPeriod"/>
              <a:defRPr/>
            </a:lvl3pPr>
            <a:lvl4pPr marL="2103120" indent="-384048">
              <a:buSzPct val="70000"/>
              <a:buFont typeface="+mj-lt"/>
              <a:buAutoNum type="arabicParenR"/>
              <a:defRPr/>
            </a:lvl4pPr>
            <a:lvl5pPr marL="2743200" indent="-384048">
              <a:buSzPct val="70000"/>
              <a:buFont typeface="+mj-lt"/>
              <a:buAutoNum type="alphaLcParen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171011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losing">
    <p:bg>
      <p:bgPr>
        <a:solidFill>
          <a:schemeClr val="accent2"/>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1164FD9-A200-1A27-7217-47AF9DF9F598}"/>
              </a:ext>
            </a:extLst>
          </p:cNvPr>
          <p:cNvSpPr>
            <a:spLocks noGrp="1"/>
          </p:cNvSpPr>
          <p:nvPr>
            <p:ph type="ctrTitle"/>
          </p:nvPr>
        </p:nvSpPr>
        <p:spPr>
          <a:xfrm>
            <a:off x="1554480" y="1554480"/>
            <a:ext cx="9052560" cy="2377440"/>
          </a:xfrm>
        </p:spPr>
        <p:txBody>
          <a:bodyPr anchor="b">
            <a:noAutofit/>
          </a:bodyPr>
          <a:lstStyle>
            <a:lvl1pPr algn="ctr">
              <a:defRPr sz="5400" b="1"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27048" y="4069080"/>
            <a:ext cx="9144000" cy="1371600"/>
          </a:xfrm>
        </p:spPr>
        <p:txBody>
          <a:bodyPr>
            <a:normAutofit/>
          </a:bodyPr>
          <a:lstStyle>
            <a:lvl1pPr marL="0" indent="0" algn="ctr">
              <a:lnSpc>
                <a:spcPct val="112000"/>
              </a:lnSpc>
              <a:spcBef>
                <a:spcPts val="40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oup 6"/>
          <p:cNvGrpSpPr/>
          <p:nvPr/>
        </p:nvGrpSpPr>
        <p:grpSpPr>
          <a:xfrm>
            <a:off x="752858" y="744469"/>
            <a:ext cx="10674117" cy="5349671"/>
            <a:chOff x="752858" y="744469"/>
            <a:chExt cx="10674117" cy="5349671"/>
          </a:xfrm>
          <a:solidFill>
            <a:schemeClr val="tx1"/>
          </a:solidFill>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grp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grp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01">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297680" cy="576072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5760720"/>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50025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Section header 01">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2871216"/>
            <a:ext cx="9052560" cy="2523744"/>
          </a:xfrm>
        </p:spPr>
        <p:txBody>
          <a:bodyPr anchor="b">
            <a:noAutofit/>
          </a:bodyPr>
          <a:lstStyle>
            <a:lvl1pPr algn="r">
              <a:defRPr sz="54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54480" y="1554480"/>
            <a:ext cx="9052560" cy="1097280"/>
          </a:xfrm>
        </p:spPr>
        <p:txBody>
          <a:bodyPr>
            <a:normAutofit/>
          </a:bodyPr>
          <a:lstStyle>
            <a:lvl1pPr marL="0" indent="0" algn="l">
              <a:lnSpc>
                <a:spcPct val="112000"/>
              </a:lnSpc>
              <a:spcBef>
                <a:spcPts val="0"/>
              </a:spcBef>
              <a:spcAft>
                <a:spcPts val="0"/>
              </a:spcAft>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oup 6"/>
          <p:cNvGrpSpPr/>
          <p:nvPr/>
        </p:nvGrpSpPr>
        <p:grpSpPr>
          <a:xfrm>
            <a:off x="752858" y="744469"/>
            <a:ext cx="10674117" cy="5349671"/>
            <a:chOff x="752858" y="744469"/>
            <a:chExt cx="10674117" cy="5349671"/>
          </a:xfrm>
          <a:solidFill>
            <a:schemeClr val="tx1"/>
          </a:solidFill>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grp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grpFill/>
            <a:ln w="0">
              <a:noFill/>
              <a:prstDash val="solid"/>
              <a:round/>
              <a:headEnd/>
              <a:tailEnd/>
            </a:ln>
          </p:spPr>
        </p:sp>
      </p:grpSp>
    </p:spTree>
    <p:extLst>
      <p:ext uri="{BB962C8B-B14F-4D97-AF65-F5344CB8AC3E}">
        <p14:creationId xmlns:p14="http://schemas.microsoft.com/office/powerpoint/2010/main" val="37589068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0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1520" y="731520"/>
            <a:ext cx="5261776" cy="3200400"/>
          </a:xfrm>
        </p:spPr>
        <p:txBody>
          <a:bodyPr anchor="b">
            <a:normAutofit/>
          </a:bodyPr>
          <a:lstStyle>
            <a:lvl1pPr algn="l">
              <a:defRPr sz="54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731519" y="3956278"/>
            <a:ext cx="5261775" cy="2167128"/>
          </a:xfrm>
        </p:spPr>
        <p:txBody>
          <a:bodyPr>
            <a:normAutofit/>
          </a:bodyPr>
          <a:lstStyle>
            <a:lvl1pPr marL="0" indent="0" algn="l">
              <a:lnSpc>
                <a:spcPct val="112000"/>
              </a:lnSpc>
              <a:spcBef>
                <a:spcPts val="0"/>
              </a:spcBef>
              <a:spcAft>
                <a:spcPts val="0"/>
              </a:spcAft>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Picture Placeholder 7">
            <a:extLst>
              <a:ext uri="{FF2B5EF4-FFF2-40B4-BE49-F238E27FC236}">
                <a16:creationId xmlns:a16="http://schemas.microsoft.com/office/drawing/2014/main" id="{65ED42FA-5CCA-F252-5E46-7B0091BCC814}"/>
              </a:ext>
            </a:extLst>
          </p:cNvPr>
          <p:cNvSpPr>
            <a:spLocks noGrp="1"/>
          </p:cNvSpPr>
          <p:nvPr>
            <p:ph type="pic" sz="quarter" idx="10"/>
          </p:nvPr>
        </p:nvSpPr>
        <p:spPr>
          <a:xfrm>
            <a:off x="6089904" y="768096"/>
            <a:ext cx="4480560" cy="4498848"/>
          </a:xfrm>
        </p:spPr>
        <p:txBody>
          <a:bodyPr/>
          <a:lstStyle>
            <a:lvl1pPr marL="0" indent="0">
              <a:buNone/>
              <a:defRPr/>
            </a:lvl1pPr>
          </a:lstStyle>
          <a:p>
            <a:r>
              <a:rPr lang="en-US"/>
              <a:t>Click icon to add picture</a:t>
            </a:r>
            <a:endParaRPr lang="en-US" dirty="0"/>
          </a:p>
        </p:txBody>
      </p:sp>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1"/>
          </a:solidFill>
          <a:ln w="0">
            <a:noFill/>
            <a:prstDash val="solid"/>
            <a:round/>
            <a:headEnd/>
            <a:tailEnd/>
          </a:ln>
        </p:spPr>
      </p:sp>
    </p:spTree>
    <p:extLst>
      <p:ext uri="{BB962C8B-B14F-4D97-AF65-F5344CB8AC3E}">
        <p14:creationId xmlns:p14="http://schemas.microsoft.com/office/powerpoint/2010/main" val="331515117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wo content 01">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663440" cy="237744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2377440"/>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B895DBE8-6B89-8EA5-868B-87356D3FAF85}"/>
              </a:ext>
            </a:extLst>
          </p:cNvPr>
          <p:cNvSpPr>
            <a:spLocks noGrp="1"/>
          </p:cNvSpPr>
          <p:nvPr>
            <p:ph idx="13"/>
          </p:nvPr>
        </p:nvSpPr>
        <p:spPr>
          <a:xfrm>
            <a:off x="1371600" y="3209544"/>
            <a:ext cx="10204704" cy="3227832"/>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536730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imag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09360" y="685800"/>
            <a:ext cx="5212080" cy="2103120"/>
          </a:xfrm>
        </p:spPr>
        <p:txBody>
          <a:bodyPr anchor="b">
            <a:normAutofit/>
          </a:bodyPr>
          <a:lstStyle>
            <a:lvl1pPr>
              <a:defRPr sz="3600" b="1" spc="100" baseline="0"/>
            </a:lvl1pPr>
          </a:lstStyle>
          <a:p>
            <a:r>
              <a:rPr lang="en-US"/>
              <a:t>Click to edit Master title style</a:t>
            </a:r>
            <a:endParaRPr lang="en-US" dirty="0"/>
          </a:p>
        </p:txBody>
      </p:sp>
      <p:sp>
        <p:nvSpPr>
          <p:cNvPr id="8" name="Picture Placeholder 7">
            <a:extLst>
              <a:ext uri="{FF2B5EF4-FFF2-40B4-BE49-F238E27FC236}">
                <a16:creationId xmlns:a16="http://schemas.microsoft.com/office/drawing/2014/main" id="{06D8770C-634E-CA21-85DC-41D4395BF528}"/>
              </a:ext>
            </a:extLst>
          </p:cNvPr>
          <p:cNvSpPr>
            <a:spLocks noGrp="1"/>
          </p:cNvSpPr>
          <p:nvPr>
            <p:ph type="pic" sz="quarter" idx="13"/>
          </p:nvPr>
        </p:nvSpPr>
        <p:spPr>
          <a:xfrm>
            <a:off x="1371600" y="768096"/>
            <a:ext cx="3776472" cy="5340096"/>
          </a:xfrm>
        </p:spPr>
        <p:txBody>
          <a:bodyPr/>
          <a:lstStyle>
            <a:lvl1pPr marL="0" indent="0">
              <a:buNone/>
              <a:defRPr/>
            </a:lvl1pPr>
          </a:lstStyle>
          <a:p>
            <a:r>
              <a:rPr lang="en-US"/>
              <a:t>Click icon to add picture</a:t>
            </a:r>
            <a:endParaRPr lang="en-US" dirty="0"/>
          </a:p>
        </p:txBody>
      </p:sp>
      <p:sp>
        <p:nvSpPr>
          <p:cNvPr id="3" name="Content Placeholder 2"/>
          <p:cNvSpPr>
            <a:spLocks noGrp="1"/>
          </p:cNvSpPr>
          <p:nvPr>
            <p:ph idx="1"/>
          </p:nvPr>
        </p:nvSpPr>
        <p:spPr>
          <a:xfrm>
            <a:off x="6309360" y="2999232"/>
            <a:ext cx="5212080" cy="3310128"/>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91828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02">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663440" cy="576072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2651760"/>
          </a:xfrm>
        </p:spPr>
        <p:txBody>
          <a:bodyPr/>
          <a:lstStyle>
            <a:lvl1pPr marL="0" indent="0">
              <a:buSzPct val="70000"/>
              <a:buNone/>
              <a:defRPr/>
            </a:lvl1pPr>
            <a:lvl2pPr marL="384048" indent="-384048">
              <a:buSzPct val="70000"/>
              <a:buFont typeface="Franklin Gothic Book" panose="020B0503020102020204" pitchFamily="34" charset="0"/>
              <a:buChar char="■"/>
              <a:defRPr/>
            </a:lvl2pPr>
            <a:lvl3pPr marL="914400" indent="-384048">
              <a:buSzPct val="70000"/>
              <a:buFont typeface="Franklin Gothic Book" panose="020B0503020102020204" pitchFamily="34" charset="0"/>
              <a:buChar char="–"/>
              <a:defRPr/>
            </a:lvl3pPr>
            <a:lvl4pPr marL="1371600" indent="-384048">
              <a:buSzPct val="70000"/>
              <a:buFont typeface="Franklin Gothic Book" panose="020B0503020102020204" pitchFamily="34" charset="0"/>
              <a:buChar char="■"/>
              <a:defRPr/>
            </a:lvl4pPr>
            <a:lvl5pPr marL="1828800" indent="-384048">
              <a:buSzPct val="70000"/>
              <a:buFont typeface="Franklin Gothic Book" panose="020B05030201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2CFB8D5A-7E59-4AEA-3F66-398413304E12}"/>
              </a:ext>
            </a:extLst>
          </p:cNvPr>
          <p:cNvSpPr>
            <a:spLocks noGrp="1"/>
          </p:cNvSpPr>
          <p:nvPr>
            <p:ph idx="13"/>
          </p:nvPr>
        </p:nvSpPr>
        <p:spPr>
          <a:xfrm>
            <a:off x="6309360" y="3637722"/>
            <a:ext cx="5212080" cy="2651760"/>
          </a:xfrm>
        </p:spPr>
        <p:txBody>
          <a:bodyPr/>
          <a:lstStyle>
            <a:lvl1pPr marL="0" indent="0">
              <a:buSzPct val="70000"/>
              <a:buNone/>
              <a:defRPr/>
            </a:lvl1pPr>
            <a:lvl2pPr marL="384048" indent="-384048">
              <a:buSzPct val="70000"/>
              <a:buFont typeface="Franklin Gothic Book" panose="020B0503020102020204" pitchFamily="34" charset="0"/>
              <a:buChar char="■"/>
              <a:defRPr/>
            </a:lvl2pPr>
            <a:lvl3pPr marL="914400" indent="-384048">
              <a:buSzPct val="70000"/>
              <a:buFont typeface="Franklin Gothic Book" panose="020B0503020102020204" pitchFamily="34" charset="0"/>
              <a:buChar char="–"/>
              <a:defRPr/>
            </a:lvl3pPr>
            <a:lvl4pPr marL="1371600" indent="-384048">
              <a:buSzPct val="70000"/>
              <a:buFont typeface="Franklin Gothic Book" panose="020B0503020102020204" pitchFamily="34" charset="0"/>
              <a:buChar char="■"/>
              <a:defRPr/>
            </a:lvl4pPr>
            <a:lvl5pPr marL="1828800" indent="-384048">
              <a:buSzPct val="70000"/>
              <a:buFont typeface="Franklin Gothic Book" panose="020B05030201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140475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02">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10149840" cy="1645920"/>
          </a:xfrm>
        </p:spPr>
        <p:txBody>
          <a:bodyPr>
            <a:normAutofit/>
          </a:bodyPr>
          <a:lstStyle>
            <a:lvl1pPr>
              <a:defRPr sz="3600" b="1" spc="100" baseline="0"/>
            </a:lvl1pPr>
          </a:lstStyle>
          <a:p>
            <a:r>
              <a:rPr lang="en-US"/>
              <a:t>Click to edit Master title style</a:t>
            </a:r>
            <a:endParaRPr lang="en-US" dirty="0"/>
          </a:p>
        </p:txBody>
      </p:sp>
      <p:sp>
        <p:nvSpPr>
          <p:cNvPr id="7" name="Content Placeholder 2">
            <a:extLst>
              <a:ext uri="{FF2B5EF4-FFF2-40B4-BE49-F238E27FC236}">
                <a16:creationId xmlns:a16="http://schemas.microsoft.com/office/drawing/2014/main" id="{B895DBE8-6B89-8EA5-868B-87356D3FAF85}"/>
              </a:ext>
            </a:extLst>
          </p:cNvPr>
          <p:cNvSpPr>
            <a:spLocks noGrp="1"/>
          </p:cNvSpPr>
          <p:nvPr>
            <p:ph idx="13"/>
          </p:nvPr>
        </p:nvSpPr>
        <p:spPr>
          <a:xfrm>
            <a:off x="1426464" y="2743200"/>
            <a:ext cx="10149840" cy="3456432"/>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50027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03">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1554480"/>
            <a:ext cx="5577840" cy="3840480"/>
          </a:xfrm>
        </p:spPr>
        <p:txBody>
          <a:bodyPr anchor="t">
            <a:noAutofit/>
          </a:bodyPr>
          <a:lstStyle>
            <a:lvl1pPr algn="l">
              <a:defRPr sz="5400" cap="all" baseline="0">
                <a:solidFill>
                  <a:schemeClr val="tx2"/>
                </a:solidFill>
              </a:defRPr>
            </a:lvl1pPr>
          </a:lstStyle>
          <a:p>
            <a:r>
              <a:rPr lang="en-US"/>
              <a:t>Click to edit Master title style</a:t>
            </a:r>
            <a:endParaRPr lang="en-US" dirty="0"/>
          </a:p>
        </p:txBody>
      </p:sp>
      <p:sp>
        <p:nvSpPr>
          <p:cNvPr id="8" name="Picture Placeholder 7">
            <a:extLst>
              <a:ext uri="{FF2B5EF4-FFF2-40B4-BE49-F238E27FC236}">
                <a16:creationId xmlns:a16="http://schemas.microsoft.com/office/drawing/2014/main" id="{65ED42FA-5CCA-F252-5E46-7B0091BCC814}"/>
              </a:ext>
            </a:extLst>
          </p:cNvPr>
          <p:cNvSpPr>
            <a:spLocks noGrp="1"/>
          </p:cNvSpPr>
          <p:nvPr>
            <p:ph type="pic" sz="quarter" idx="10"/>
          </p:nvPr>
        </p:nvSpPr>
        <p:spPr>
          <a:xfrm>
            <a:off x="7653528" y="768096"/>
            <a:ext cx="3776472" cy="5340096"/>
          </a:xfrm>
        </p:spPr>
        <p:txBody>
          <a:bodyPr/>
          <a:lstStyle>
            <a:lvl1pPr marL="0" indent="0">
              <a:buNone/>
              <a:defRPr/>
            </a:lvl1pPr>
          </a:lstStyle>
          <a:p>
            <a:r>
              <a:rPr lang="en-US"/>
              <a:t>Click icon to add picture</a:t>
            </a:r>
            <a:endParaRPr lang="en-US" dirty="0"/>
          </a:p>
        </p:txBody>
      </p:sp>
      <p:sp>
        <p:nvSpPr>
          <p:cNvPr id="4" name="Freeform 6">
            <a:extLst>
              <a:ext uri="{FF2B5EF4-FFF2-40B4-BE49-F238E27FC236}">
                <a16:creationId xmlns:a16="http://schemas.microsoft.com/office/drawing/2014/main" id="{6EBE1C39-C107-91D5-DD19-349AD1A9DEAD}"/>
              </a:ext>
            </a:extLst>
          </p:cNvPr>
          <p:cNvSpPr/>
          <p:nvPr userDrawn="1"/>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1"/>
          </a:solidFill>
          <a:ln w="0">
            <a:noFill/>
            <a:prstDash val="solid"/>
            <a:round/>
            <a:headEnd/>
            <a:tailEnd/>
          </a:ln>
        </p:spPr>
      </p:sp>
    </p:spTree>
    <p:extLst>
      <p:ext uri="{BB962C8B-B14F-4D97-AF65-F5344CB8AC3E}">
        <p14:creationId xmlns:p14="http://schemas.microsoft.com/office/powerpoint/2010/main" val="245648746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CB83234-995D-4149-8E1E-BC120E9070D5}" type="datetime1">
              <a:rPr lang="en-US" smtClean="0"/>
              <a:t>9/11/2025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67" r:id="rId4"/>
    <p:sldLayoutId id="2147483671" r:id="rId5"/>
    <p:sldLayoutId id="2147483672" r:id="rId6"/>
    <p:sldLayoutId id="2147483674" r:id="rId7"/>
    <p:sldLayoutId id="2147483675" r:id="rId8"/>
    <p:sldLayoutId id="2147483676" r:id="rId9"/>
    <p:sldLayoutId id="2147483677" r:id="rId10"/>
    <p:sldLayoutId id="2147483649" r:id="rId11"/>
  </p:sldLayoutIdLst>
  <p:hf sldNum="0" hdr="0" ftr="0" dt="0"/>
  <p:txStyles>
    <p:titleStyle>
      <a:lvl1pPr algn="l" defTabSz="914400" rtl="0" eaLnBrk="1" latinLnBrk="0" hangingPunct="1">
        <a:lnSpc>
          <a:spcPct val="89000"/>
        </a:lnSpc>
        <a:spcBef>
          <a:spcPct val="0"/>
        </a:spcBef>
        <a:buNone/>
        <a:defRPr sz="4400" b="1" kern="1200" cap="all" spc="1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mailto:OESH_hsc@wrha.mb.ca" TargetMode="External"/><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hyperlink" Target="mailto:MNU10@MNU10.ca"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mnu10@mnu10.ca"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www.manitobanurses.ca/resources/workload-staffing-reports"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7C47-EF1D-4B02-906B-219155AD8D0F}"/>
              </a:ext>
            </a:extLst>
          </p:cNvPr>
          <p:cNvSpPr>
            <a:spLocks noGrp="1"/>
          </p:cNvSpPr>
          <p:nvPr>
            <p:ph type="ctrTitle"/>
          </p:nvPr>
        </p:nvSpPr>
        <p:spPr>
          <a:xfrm>
            <a:off x="1554480" y="1554480"/>
            <a:ext cx="9052560" cy="3026756"/>
          </a:xfrm>
        </p:spPr>
        <p:txBody>
          <a:bodyPr anchor="t" anchorCtr="0">
            <a:normAutofit fontScale="90000"/>
          </a:bodyPr>
          <a:lstStyle/>
          <a:p>
            <a:r>
              <a:rPr lang="en-US" sz="6000" dirty="0"/>
              <a:t>Health sciences Centre</a:t>
            </a:r>
            <a:br>
              <a:rPr lang="en-US" sz="6000" dirty="0"/>
            </a:br>
            <a:r>
              <a:rPr lang="en-US" sz="6000" dirty="0"/>
              <a:t>mnu worksite 10</a:t>
            </a:r>
            <a:br>
              <a:rPr lang="en-US" sz="6000" dirty="0"/>
            </a:br>
            <a:r>
              <a:rPr lang="en-US" sz="6000" dirty="0"/>
              <a:t>orientation</a:t>
            </a:r>
            <a:r>
              <a:rPr lang="en-US" sz="2500" dirty="0"/>
              <a:t> </a:t>
            </a:r>
            <a:endParaRPr lang="en-US" dirty="0"/>
          </a:p>
        </p:txBody>
      </p:sp>
      <p:sp>
        <p:nvSpPr>
          <p:cNvPr id="5" name="Subtitle 4">
            <a:extLst>
              <a:ext uri="{FF2B5EF4-FFF2-40B4-BE49-F238E27FC236}">
                <a16:creationId xmlns:a16="http://schemas.microsoft.com/office/drawing/2014/main" id="{679E2432-1729-3324-DD39-15DCE0BC4155}"/>
              </a:ext>
            </a:extLst>
          </p:cNvPr>
          <p:cNvSpPr>
            <a:spLocks noGrp="1"/>
          </p:cNvSpPr>
          <p:nvPr>
            <p:ph type="subTitle" idx="1"/>
          </p:nvPr>
        </p:nvSpPr>
        <p:spPr/>
        <p:txBody>
          <a:bodyPr/>
          <a:lstStyle/>
          <a:p>
            <a:r>
              <a:rPr lang="en-US" dirty="0"/>
              <a:t>Thank you for joining us today.</a:t>
            </a:r>
            <a:endParaRPr lang="en-CA" dirty="0"/>
          </a:p>
        </p:txBody>
      </p:sp>
    </p:spTree>
    <p:extLst>
      <p:ext uri="{BB962C8B-B14F-4D97-AF65-F5344CB8AC3E}">
        <p14:creationId xmlns:p14="http://schemas.microsoft.com/office/powerpoint/2010/main" val="745576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0A76-B788-B363-104E-266B7C7F7208}"/>
              </a:ext>
            </a:extLst>
          </p:cNvPr>
          <p:cNvSpPr>
            <a:spLocks noGrp="1"/>
          </p:cNvSpPr>
          <p:nvPr>
            <p:ph type="title"/>
          </p:nvPr>
        </p:nvSpPr>
        <p:spPr>
          <a:xfrm>
            <a:off x="1380664" y="583801"/>
            <a:ext cx="5723662" cy="1124742"/>
          </a:xfrm>
          <a:noFill/>
        </p:spPr>
        <p:txBody>
          <a:bodyPr anchor="ctr">
            <a:noAutofit/>
          </a:bodyPr>
          <a:lstStyle/>
          <a:p>
            <a:r>
              <a:rPr lang="en-US" dirty="0"/>
              <a:t>Disability management</a:t>
            </a:r>
          </a:p>
        </p:txBody>
      </p:sp>
      <p:sp>
        <p:nvSpPr>
          <p:cNvPr id="4" name="Content Placeholder 3">
            <a:extLst>
              <a:ext uri="{FF2B5EF4-FFF2-40B4-BE49-F238E27FC236}">
                <a16:creationId xmlns:a16="http://schemas.microsoft.com/office/drawing/2014/main" id="{3EE67564-0457-E486-97D0-8109D2C97B3F}"/>
              </a:ext>
            </a:extLst>
          </p:cNvPr>
          <p:cNvSpPr>
            <a:spLocks noGrp="1"/>
          </p:cNvSpPr>
          <p:nvPr>
            <p:ph idx="13"/>
          </p:nvPr>
        </p:nvSpPr>
        <p:spPr>
          <a:xfrm>
            <a:off x="7240356" y="1505526"/>
            <a:ext cx="4729019" cy="4673601"/>
          </a:xfrm>
          <a:noFill/>
        </p:spPr>
        <p:txBody>
          <a:bodyPr vert="horz" lIns="91440" tIns="45720" rIns="91440" bIns="45720" rtlCol="0" anchor="t">
            <a:normAutofit fontScale="40000" lnSpcReduction="20000"/>
          </a:bodyPr>
          <a:lstStyle/>
          <a:p>
            <a:pPr marL="0" indent="0" algn="ctr">
              <a:buNone/>
              <a:defRPr/>
            </a:pPr>
            <a:r>
              <a:rPr lang="en-CA" sz="2600" b="1" dirty="0">
                <a:latin typeface="Abadi" panose="020B0604020104020204" pitchFamily="34" charset="0"/>
              </a:rPr>
              <a:t>If you go off work due to illness or injury you must:</a:t>
            </a:r>
            <a:endParaRPr lang="en-CA" b="1" dirty="0">
              <a:latin typeface="Abadi" panose="020B0604020104020204" pitchFamily="34" charset="0"/>
            </a:endParaRPr>
          </a:p>
          <a:p>
            <a:pPr marL="342900" indent="-342900">
              <a:buFont typeface="Wingdings" panose="05000000000000000000" pitchFamily="2" charset="2"/>
              <a:buChar char="Ø"/>
              <a:defRPr/>
            </a:pPr>
            <a:r>
              <a:rPr lang="en-CA" sz="3300" dirty="0">
                <a:latin typeface="Abadi" panose="020B0604020104020204" pitchFamily="34" charset="0"/>
              </a:rPr>
              <a:t>Get a medical note and send it to OESH via email: </a:t>
            </a:r>
            <a:r>
              <a:rPr lang="en-CA" sz="3300" b="1" dirty="0">
                <a:latin typeface="Abadi" panose="020B0604020104020204" pitchFamily="34" charset="0"/>
                <a:hlinkClick r:id="rId3"/>
              </a:rPr>
              <a:t>OESH_hsc@wrha.mb.ca</a:t>
            </a:r>
            <a:r>
              <a:rPr lang="en-CA" sz="3300" b="1" dirty="0">
                <a:latin typeface="Abadi" panose="020B0604020104020204" pitchFamily="34" charset="0"/>
              </a:rPr>
              <a:t>.</a:t>
            </a:r>
          </a:p>
          <a:p>
            <a:pPr marL="342900" indent="-342900">
              <a:buFont typeface="Wingdings" panose="05000000000000000000" pitchFamily="2" charset="2"/>
              <a:buChar char="Ø"/>
              <a:defRPr/>
            </a:pPr>
            <a:r>
              <a:rPr lang="en-CA" sz="3300" dirty="0">
                <a:latin typeface="Abadi" panose="020B0604020104020204" pitchFamily="34" charset="0"/>
              </a:rPr>
              <a:t>OESH phone number: (204) 787-3312</a:t>
            </a:r>
          </a:p>
          <a:p>
            <a:pPr marL="342900" indent="-342900">
              <a:buFont typeface="Wingdings" panose="05000000000000000000" pitchFamily="2" charset="2"/>
              <a:buChar char="Ø"/>
              <a:defRPr/>
            </a:pPr>
            <a:r>
              <a:rPr lang="en-CA" sz="3300" dirty="0">
                <a:latin typeface="Abadi" panose="020B0604020104020204" pitchFamily="34" charset="0"/>
              </a:rPr>
              <a:t>Notify your manager of the dates you will be away.</a:t>
            </a:r>
          </a:p>
          <a:p>
            <a:pPr marL="342900" indent="-342900">
              <a:buFont typeface="Wingdings" panose="05000000000000000000" pitchFamily="2" charset="2"/>
              <a:buChar char="Ø"/>
              <a:defRPr/>
            </a:pPr>
            <a:r>
              <a:rPr lang="en-CA" sz="3300" dirty="0">
                <a:latin typeface="Abadi" panose="020B0604020104020204" pitchFamily="34" charset="0"/>
              </a:rPr>
              <a:t>At this time, you also need to make arrangements with HEB to prepay your benefits. This is accessible through the HEB Member Portal. Dental benefits are through PHRSS.</a:t>
            </a:r>
          </a:p>
          <a:p>
            <a:pPr marL="342900" indent="-342900">
              <a:buFont typeface="Wingdings" panose="05000000000000000000" pitchFamily="2" charset="2"/>
              <a:buChar char="Ø"/>
              <a:defRPr/>
            </a:pPr>
            <a:r>
              <a:rPr lang="en-CA" sz="3300" dirty="0">
                <a:latin typeface="Abadi" panose="020B0604020104020204" pitchFamily="34" charset="0"/>
              </a:rPr>
              <a:t>At approximately the 8th week mark, the benefit department will send notification to HEB who will then send you out documents that require completion by yourself, your healthcare provider (physician/nurse practitioner) and your manager.</a:t>
            </a:r>
          </a:p>
          <a:p>
            <a:pPr marL="342900" indent="-342900">
              <a:buFont typeface="Wingdings" panose="05000000000000000000" pitchFamily="2" charset="2"/>
              <a:buChar char="Ø"/>
              <a:defRPr/>
            </a:pPr>
            <a:r>
              <a:rPr lang="en-CA" sz="3300" dirty="0">
                <a:latin typeface="Abadi" panose="020B0604020104020204" pitchFamily="34" charset="0"/>
              </a:rPr>
              <a:t>When you are ready to return to work, a medical note is required from your healthcare provider stating that you are ready to return to work listing any restrictions  you may have.  The medical note MUST be clear and concise. The best document is a modified duty form.</a:t>
            </a:r>
          </a:p>
          <a:p>
            <a:pPr marL="342900" indent="-342900">
              <a:buFont typeface="Wingdings" panose="05000000000000000000" pitchFamily="2" charset="2"/>
              <a:buChar char="Ø"/>
              <a:defRPr/>
            </a:pPr>
            <a:r>
              <a:rPr lang="en-CA" sz="3300" dirty="0">
                <a:latin typeface="Abadi" panose="020B0604020104020204" pitchFamily="34" charset="0"/>
              </a:rPr>
              <a:t>A meeting will be set up with the Disability Team to initiate your return-to-work program, which is meant to be safe for you and your patients.</a:t>
            </a:r>
          </a:p>
          <a:p>
            <a:pPr marL="342900" indent="-342900">
              <a:buFont typeface="Wingdings" panose="05000000000000000000" pitchFamily="2" charset="2"/>
              <a:buChar char="Ø"/>
              <a:defRPr/>
            </a:pPr>
            <a:r>
              <a:rPr lang="en-CA" sz="3300" dirty="0">
                <a:latin typeface="Abadi" panose="020B0604020104020204" pitchFamily="34" charset="0"/>
              </a:rPr>
              <a:t>Return to works can be as little as a couple of weeks or up to several months.</a:t>
            </a:r>
            <a:endParaRPr lang="en-US" sz="3300" dirty="0"/>
          </a:p>
        </p:txBody>
      </p:sp>
      <p:grpSp>
        <p:nvGrpSpPr>
          <p:cNvPr id="16" name="Group 15">
            <a:extLst>
              <a:ext uri="{FF2B5EF4-FFF2-40B4-BE49-F238E27FC236}">
                <a16:creationId xmlns:a16="http://schemas.microsoft.com/office/drawing/2014/main" id="{9BF76C94-F9E0-440F-400C-904CDB9D8F29}"/>
              </a:ext>
            </a:extLst>
          </p:cNvPr>
          <p:cNvGrpSpPr/>
          <p:nvPr/>
        </p:nvGrpSpPr>
        <p:grpSpPr>
          <a:xfrm>
            <a:off x="1256257" y="1589840"/>
            <a:ext cx="5972476" cy="3863048"/>
            <a:chOff x="1256257" y="1589840"/>
            <a:chExt cx="5972476" cy="3863048"/>
          </a:xfrm>
        </p:grpSpPr>
        <p:graphicFrame>
          <p:nvGraphicFramePr>
            <p:cNvPr id="8" name="Diagram 7">
              <a:extLst>
                <a:ext uri="{FF2B5EF4-FFF2-40B4-BE49-F238E27FC236}">
                  <a16:creationId xmlns:a16="http://schemas.microsoft.com/office/drawing/2014/main" id="{872C9D67-3FF3-0DED-BC02-2D6CAF1CAB85}"/>
                </a:ext>
              </a:extLst>
            </p:cNvPr>
            <p:cNvGraphicFramePr/>
            <p:nvPr>
              <p:extLst>
                <p:ext uri="{D42A27DB-BD31-4B8C-83A1-F6EECF244321}">
                  <p14:modId xmlns:p14="http://schemas.microsoft.com/office/powerpoint/2010/main" val="248637607"/>
                </p:ext>
              </p:extLst>
            </p:nvPr>
          </p:nvGraphicFramePr>
          <p:xfrm>
            <a:off x="1505071" y="1589840"/>
            <a:ext cx="5486472" cy="38630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E7CC05FC-5DE1-F8E3-E476-CA5BD87C6EBA}"/>
                </a:ext>
              </a:extLst>
            </p:cNvPr>
            <p:cNvSpPr txBox="1"/>
            <p:nvPr/>
          </p:nvSpPr>
          <p:spPr>
            <a:xfrm>
              <a:off x="1256257" y="4784722"/>
              <a:ext cx="5972476" cy="383022"/>
            </a:xfrm>
            <a:prstGeom prst="rect">
              <a:avLst/>
            </a:prstGeom>
            <a:noFill/>
          </p:spPr>
          <p:txBody>
            <a:bodyPr wrap="square" rtlCol="0">
              <a:spAutoFit/>
            </a:bodyPr>
            <a:lstStyle/>
            <a:p>
              <a:pPr algn="ctr"/>
              <a:r>
                <a:rPr lang="en-CA" b="1" dirty="0">
                  <a:solidFill>
                    <a:srgbClr val="FFFFFF"/>
                  </a:solidFill>
                </a:rPr>
                <a:t>THE DISABILITY MANAGEMENT TEAM CONSISTS OF</a:t>
              </a:r>
            </a:p>
          </p:txBody>
        </p:sp>
      </p:grpSp>
      <p:sp>
        <p:nvSpPr>
          <p:cNvPr id="15" name="TextBox 14">
            <a:extLst>
              <a:ext uri="{FF2B5EF4-FFF2-40B4-BE49-F238E27FC236}">
                <a16:creationId xmlns:a16="http://schemas.microsoft.com/office/drawing/2014/main" id="{5728D72C-2A5D-D0FF-D515-C2F766402025}"/>
              </a:ext>
            </a:extLst>
          </p:cNvPr>
          <p:cNvSpPr txBox="1"/>
          <p:nvPr/>
        </p:nvSpPr>
        <p:spPr>
          <a:xfrm>
            <a:off x="1505071" y="5597091"/>
            <a:ext cx="5474849" cy="677108"/>
          </a:xfrm>
          <a:prstGeom prst="rect">
            <a:avLst/>
          </a:prstGeom>
          <a:solidFill>
            <a:schemeClr val="accent6">
              <a:lumMod val="20000"/>
              <a:lumOff val="80000"/>
            </a:schemeClr>
          </a:solidFill>
          <a:ln>
            <a:solidFill>
              <a:schemeClr val="accent4">
                <a:lumMod val="50000"/>
              </a:schemeClr>
            </a:solidFill>
          </a:ln>
        </p:spPr>
        <p:txBody>
          <a:bodyPr wrap="square" rtlCol="0">
            <a:spAutoFit/>
          </a:bodyPr>
          <a:lstStyle/>
          <a:p>
            <a:pPr algn="ctr"/>
            <a:r>
              <a:rPr lang="en-CA" sz="1900" b="1" dirty="0">
                <a:solidFill>
                  <a:schemeClr val="bg2"/>
                </a:solidFill>
              </a:rPr>
              <a:t>THIS TEAM AIDS NURSES IN A SMOOTH AND SAFE RETURN TO WORK AFTER A MEDICAL LEAVE.</a:t>
            </a:r>
            <a:endParaRPr lang="en-CA" sz="1900" b="1" dirty="0"/>
          </a:p>
        </p:txBody>
      </p:sp>
    </p:spTree>
    <p:extLst>
      <p:ext uri="{BB962C8B-B14F-4D97-AF65-F5344CB8AC3E}">
        <p14:creationId xmlns:p14="http://schemas.microsoft.com/office/powerpoint/2010/main" val="64377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C5EEF-99A7-5455-71B0-832A18E996D3}"/>
              </a:ext>
            </a:extLst>
          </p:cNvPr>
          <p:cNvSpPr>
            <a:spLocks noGrp="1"/>
          </p:cNvSpPr>
          <p:nvPr>
            <p:ph type="title"/>
          </p:nvPr>
        </p:nvSpPr>
        <p:spPr>
          <a:xfrm>
            <a:off x="1223447" y="685799"/>
            <a:ext cx="3526686" cy="884420"/>
          </a:xfrm>
        </p:spPr>
        <p:txBody>
          <a:bodyPr>
            <a:normAutofit/>
          </a:bodyPr>
          <a:lstStyle/>
          <a:p>
            <a:r>
              <a:rPr lang="en-CA" sz="4000" u="sng" dirty="0"/>
              <a:t>Social media</a:t>
            </a:r>
          </a:p>
        </p:txBody>
      </p:sp>
      <p:sp>
        <p:nvSpPr>
          <p:cNvPr id="3" name="Content Placeholder 2">
            <a:extLst>
              <a:ext uri="{FF2B5EF4-FFF2-40B4-BE49-F238E27FC236}">
                <a16:creationId xmlns:a16="http://schemas.microsoft.com/office/drawing/2014/main" id="{FE82F3C0-7754-EC65-E375-43ECA92BEE70}"/>
              </a:ext>
            </a:extLst>
          </p:cNvPr>
          <p:cNvSpPr>
            <a:spLocks noGrp="1"/>
          </p:cNvSpPr>
          <p:nvPr>
            <p:ph idx="1"/>
          </p:nvPr>
        </p:nvSpPr>
        <p:spPr>
          <a:xfrm>
            <a:off x="5171607" y="685799"/>
            <a:ext cx="6385809" cy="5475157"/>
          </a:xfrm>
        </p:spPr>
        <p:txBody>
          <a:bodyPr>
            <a:normAutofit fontScale="92500" lnSpcReduction="10000"/>
          </a:bodyPr>
          <a:lstStyle/>
          <a:p>
            <a:r>
              <a:rPr lang="en-US" b="1" dirty="0"/>
              <a:t>Use of Social Media – Including but Not Limited to Facebook:</a:t>
            </a:r>
          </a:p>
          <a:p>
            <a:r>
              <a:rPr lang="en-US" altLang="en-US" dirty="0">
                <a:cs typeface="Aharoni" panose="020F0502020204030204" pitchFamily="2" charset="-79"/>
              </a:rPr>
              <a:t>We understand that platforms like Facebook are a way of communicating with friends and family.</a:t>
            </a:r>
            <a:endParaRPr lang="en-CA" altLang="en-US" dirty="0">
              <a:cs typeface="Aharoni" panose="020F0502020204030204" pitchFamily="2" charset="-79"/>
            </a:endParaRPr>
          </a:p>
          <a:p>
            <a:pPr algn="just"/>
            <a:r>
              <a:rPr lang="en-US" altLang="en-US" dirty="0">
                <a:cs typeface="Aharoni" panose="020F0502020204030204" pitchFamily="2" charset="-79"/>
              </a:rPr>
              <a:t>Nurses need to be aware that any posts/blogs made no matter how innocent, may be deemed inappropriate by someone else.</a:t>
            </a:r>
            <a:r>
              <a:rPr lang="en-CA" altLang="en-US" dirty="0">
                <a:cs typeface="Aharoni" panose="020F0502020204030204" pitchFamily="2" charset="-79"/>
              </a:rPr>
              <a:t> </a:t>
            </a:r>
          </a:p>
          <a:p>
            <a:pPr algn="just"/>
            <a:r>
              <a:rPr lang="en-CA" altLang="en-US" dirty="0">
                <a:cs typeface="Aharoni" panose="020F0502020204030204" pitchFamily="2" charset="-79"/>
              </a:rPr>
              <a:t>Often when on Facebook, one might comment on a status update and anybody can view, respond and print off this conversation. It’s encouraged that members remove any identifiers of where one works from profiles that could connect one's place of work, patients and their families, or co-workers.</a:t>
            </a:r>
          </a:p>
          <a:p>
            <a:pPr algn="just"/>
            <a:r>
              <a:rPr lang="en-CA" altLang="en-US" dirty="0">
                <a:cs typeface="Aharoni" panose="020F0502020204030204" pitchFamily="2" charset="-79"/>
              </a:rPr>
              <a:t>If statements are made that are derogatory or inflammatory and an investigation finds a nurse responsible for their actions, Human Resources may discipline the individual.</a:t>
            </a:r>
          </a:p>
          <a:p>
            <a:pPr algn="just"/>
            <a:r>
              <a:rPr lang="en-CA" altLang="en-US" dirty="0">
                <a:cs typeface="Aharoni" panose="020F0502020204030204" pitchFamily="2" charset="-79"/>
              </a:rPr>
              <a:t>The discipline for posting social media comments range from a Letter of Direction up to and including suspension and/or termination of one's employment. </a:t>
            </a:r>
            <a:endParaRPr lang="en-CA" dirty="0"/>
          </a:p>
          <a:p>
            <a:endParaRPr lang="en-CA" dirty="0"/>
          </a:p>
        </p:txBody>
      </p:sp>
      <p:sp>
        <p:nvSpPr>
          <p:cNvPr id="4" name="Content Placeholder 3">
            <a:extLst>
              <a:ext uri="{FF2B5EF4-FFF2-40B4-BE49-F238E27FC236}">
                <a16:creationId xmlns:a16="http://schemas.microsoft.com/office/drawing/2014/main" id="{F736BA0B-F428-4829-06F1-A6C6177E2475}"/>
              </a:ext>
            </a:extLst>
          </p:cNvPr>
          <p:cNvSpPr>
            <a:spLocks noGrp="1"/>
          </p:cNvSpPr>
          <p:nvPr>
            <p:ph idx="13"/>
          </p:nvPr>
        </p:nvSpPr>
        <p:spPr>
          <a:xfrm>
            <a:off x="1223447" y="1439056"/>
            <a:ext cx="3526686" cy="2533337"/>
          </a:xfrm>
        </p:spPr>
        <p:txBody>
          <a:bodyPr/>
          <a:lstStyle/>
          <a:p>
            <a:pPr marL="0" indent="0">
              <a:buNone/>
            </a:pPr>
            <a:r>
              <a:rPr lang="en-CA" dirty="0">
                <a:effectLst>
                  <a:outerShdw blurRad="38100" dist="38100" dir="2700000" algn="tl">
                    <a:srgbClr val="000000">
                      <a:alpha val="43137"/>
                    </a:srgbClr>
                  </a:outerShdw>
                </a:effectLst>
                <a:cs typeface="Aharoni" pitchFamily="2" charset="-79"/>
              </a:rPr>
              <a:t>Did you know that when you access computers at work, the use of that computer is being monitored by EHEALTH, and at any given time they can pull up records of who was on the computer and what was being viewed</a:t>
            </a:r>
            <a:r>
              <a:rPr lang="en-CA" dirty="0">
                <a:solidFill>
                  <a:srgbClr val="C00000"/>
                </a:solidFill>
                <a:effectLst>
                  <a:outerShdw blurRad="38100" dist="38100" dir="2700000" algn="tl">
                    <a:srgbClr val="000000">
                      <a:alpha val="43137"/>
                    </a:srgbClr>
                  </a:outerShdw>
                </a:effectLst>
              </a:rPr>
              <a:t>.</a:t>
            </a:r>
          </a:p>
          <a:p>
            <a:endParaRPr lang="en-CA" dirty="0"/>
          </a:p>
        </p:txBody>
      </p:sp>
      <p:pic>
        <p:nvPicPr>
          <p:cNvPr id="11" name="Picture 10">
            <a:extLst>
              <a:ext uri="{FF2B5EF4-FFF2-40B4-BE49-F238E27FC236}">
                <a16:creationId xmlns:a16="http://schemas.microsoft.com/office/drawing/2014/main" id="{01C728FB-9940-8EB6-610F-9B48E7364E8C}"/>
              </a:ext>
            </a:extLst>
          </p:cNvPr>
          <p:cNvPicPr>
            <a:picLocks noChangeAspect="1"/>
          </p:cNvPicPr>
          <p:nvPr/>
        </p:nvPicPr>
        <p:blipFill>
          <a:blip r:embed="rId3"/>
          <a:stretch>
            <a:fillRect/>
          </a:stretch>
        </p:blipFill>
        <p:spPr>
          <a:xfrm>
            <a:off x="1462790" y="4166755"/>
            <a:ext cx="3048000" cy="1905000"/>
          </a:xfrm>
          <a:prstGeom prst="rect">
            <a:avLst/>
          </a:prstGeom>
        </p:spPr>
      </p:pic>
    </p:spTree>
    <p:extLst>
      <p:ext uri="{BB962C8B-B14F-4D97-AF65-F5344CB8AC3E}">
        <p14:creationId xmlns:p14="http://schemas.microsoft.com/office/powerpoint/2010/main" val="2828949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8FD43-B4C9-8C9C-1C01-65BAACF12BC8}"/>
              </a:ext>
            </a:extLst>
          </p:cNvPr>
          <p:cNvSpPr>
            <a:spLocks noGrp="1"/>
          </p:cNvSpPr>
          <p:nvPr>
            <p:ph type="ctrTitle"/>
          </p:nvPr>
        </p:nvSpPr>
        <p:spPr>
          <a:xfrm>
            <a:off x="1554480" y="1554480"/>
            <a:ext cx="9052560" cy="819265"/>
          </a:xfrm>
        </p:spPr>
        <p:txBody>
          <a:bodyPr/>
          <a:lstStyle/>
          <a:p>
            <a:r>
              <a:rPr lang="en-US" dirty="0"/>
              <a:t>Thank you.</a:t>
            </a:r>
          </a:p>
        </p:txBody>
      </p:sp>
      <p:sp>
        <p:nvSpPr>
          <p:cNvPr id="3" name="Subtitle 2">
            <a:extLst>
              <a:ext uri="{FF2B5EF4-FFF2-40B4-BE49-F238E27FC236}">
                <a16:creationId xmlns:a16="http://schemas.microsoft.com/office/drawing/2014/main" id="{CC6AA1EB-BC03-4C31-388A-F7A250FC505F}"/>
              </a:ext>
            </a:extLst>
          </p:cNvPr>
          <p:cNvSpPr>
            <a:spLocks noGrp="1"/>
          </p:cNvSpPr>
          <p:nvPr>
            <p:ph type="subTitle" idx="1"/>
          </p:nvPr>
        </p:nvSpPr>
        <p:spPr>
          <a:xfrm>
            <a:off x="1524000" y="2591262"/>
            <a:ext cx="9144000" cy="2904374"/>
          </a:xfrm>
        </p:spPr>
        <p:txBody>
          <a:bodyPr>
            <a:normAutofit lnSpcReduction="10000"/>
          </a:bodyPr>
          <a:lstStyle/>
          <a:p>
            <a:r>
              <a:rPr lang="en-US" dirty="0"/>
              <a:t>If you haven’t already, send </a:t>
            </a:r>
            <a:r>
              <a:rPr lang="en-US" dirty="0">
                <a:hlinkClick r:id="rId2"/>
              </a:rPr>
              <a:t>MNU10@MNU10.ca</a:t>
            </a:r>
            <a:r>
              <a:rPr lang="en-US" dirty="0"/>
              <a:t> an email with the following information:</a:t>
            </a:r>
          </a:p>
          <a:p>
            <a:pPr marL="342900" indent="-342900">
              <a:buFont typeface="Arial" panose="020B0604020202020204" pitchFamily="34" charset="0"/>
              <a:buChar char="•"/>
            </a:pPr>
            <a:r>
              <a:rPr lang="en-US" dirty="0"/>
              <a:t>Full name</a:t>
            </a:r>
          </a:p>
          <a:p>
            <a:pPr marL="342900" indent="-342900">
              <a:buFont typeface="Arial" panose="020B0604020202020204" pitchFamily="34" charset="0"/>
              <a:buChar char="•"/>
            </a:pPr>
            <a:r>
              <a:rPr lang="en-US" noProof="0" dirty="0"/>
              <a:t>Personal email</a:t>
            </a:r>
          </a:p>
          <a:p>
            <a:pPr marL="342900" indent="-342900">
              <a:buFont typeface="Arial" panose="020B0604020202020204" pitchFamily="34" charset="0"/>
              <a:buChar char="•"/>
            </a:pPr>
            <a:r>
              <a:rPr lang="en-US" dirty="0"/>
              <a:t>Personal Phone Number</a:t>
            </a:r>
          </a:p>
          <a:p>
            <a:pPr marL="342900" indent="-342900">
              <a:buFont typeface="Arial" panose="020B0604020202020204" pitchFamily="34" charset="0"/>
              <a:buChar char="•"/>
            </a:pPr>
            <a:r>
              <a:rPr lang="en-US" dirty="0"/>
              <a:t>Unit</a:t>
            </a:r>
          </a:p>
          <a:p>
            <a:r>
              <a:rPr lang="en-US" dirty="0"/>
              <a:t>This information is to update our database for communications. </a:t>
            </a:r>
          </a:p>
          <a:p>
            <a:pPr marL="342900" indent="-342900">
              <a:buFont typeface="Arial" panose="020B0604020202020204" pitchFamily="34" charset="0"/>
              <a:buChar char="•"/>
            </a:pPr>
            <a:endParaRPr lang="en-US" noProof="0" dirty="0"/>
          </a:p>
        </p:txBody>
      </p:sp>
    </p:spTree>
    <p:extLst>
      <p:ext uri="{BB962C8B-B14F-4D97-AF65-F5344CB8AC3E}">
        <p14:creationId xmlns:p14="http://schemas.microsoft.com/office/powerpoint/2010/main" val="51799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EA8735-F1DC-1DE6-0A38-429B2F660F8A}"/>
              </a:ext>
            </a:extLst>
          </p:cNvPr>
          <p:cNvSpPr>
            <a:spLocks noGrp="1"/>
          </p:cNvSpPr>
          <p:nvPr>
            <p:ph idx="1"/>
          </p:nvPr>
        </p:nvSpPr>
        <p:spPr>
          <a:xfrm>
            <a:off x="953253" y="237836"/>
            <a:ext cx="10285493" cy="6382327"/>
          </a:xfrm>
          <a:noFill/>
        </p:spPr>
        <p:txBody>
          <a:bodyPr>
            <a:normAutofit lnSpcReduction="10000"/>
          </a:bodyPr>
          <a:lstStyle/>
          <a:p>
            <a:pPr marL="0" indent="0">
              <a:lnSpc>
                <a:spcPct val="110000"/>
              </a:lnSpc>
              <a:buNone/>
            </a:pPr>
            <a:r>
              <a:rPr lang="en-US" sz="1900" b="1" dirty="0"/>
              <a:t>A message from the Union:</a:t>
            </a:r>
          </a:p>
          <a:p>
            <a:pPr marL="0" indent="0">
              <a:lnSpc>
                <a:spcPct val="110000"/>
              </a:lnSpc>
              <a:buNone/>
            </a:pPr>
            <a:r>
              <a:rPr lang="en-US" sz="1900" dirty="0"/>
              <a:t>We are pleased to welcome you to our Organization both at the Worksite as well as into our Provincial Organization. </a:t>
            </a:r>
          </a:p>
          <a:p>
            <a:pPr marL="0" indent="0">
              <a:lnSpc>
                <a:spcPct val="110000"/>
              </a:lnSpc>
              <a:buFont typeface="Arial" panose="020B0604020202020204" pitchFamily="34" charset="0"/>
              <a:buNone/>
              <a:defRPr/>
            </a:pPr>
            <a:r>
              <a:rPr lang="en-US" sz="1900" dirty="0"/>
              <a:t>Our reputation in the Province is positive as a strong advocate for nurses and patients.  We are considered one of the most respected organizations in the Province and remain very proud of achievements made by nurses working for nurses.</a:t>
            </a:r>
          </a:p>
          <a:p>
            <a:pPr marL="0" indent="0">
              <a:lnSpc>
                <a:spcPct val="110000"/>
              </a:lnSpc>
              <a:buFont typeface="Arial" panose="020B0604020202020204" pitchFamily="34" charset="0"/>
              <a:buNone/>
              <a:defRPr/>
            </a:pPr>
            <a:r>
              <a:rPr lang="en-US" sz="1900" dirty="0"/>
              <a:t>Our organization hopes the future holds success and satisfaction for you as you join over 13,000 strong nurse members across this Province.  We ask each of you to consider being active MNU members and show support to maintain the level of respect and recognition nurses have earned and deserve.</a:t>
            </a:r>
          </a:p>
          <a:p>
            <a:pPr marL="0" indent="0">
              <a:lnSpc>
                <a:spcPct val="110000"/>
              </a:lnSpc>
              <a:buFont typeface="Arial" panose="020B0604020202020204" pitchFamily="34" charset="0"/>
              <a:buNone/>
              <a:defRPr/>
            </a:pPr>
            <a:r>
              <a:rPr lang="en-US" sz="1900" dirty="0"/>
              <a:t>MNU both worksite and provincially look forward to working with each of you.  </a:t>
            </a:r>
          </a:p>
          <a:p>
            <a:pPr marL="0" indent="0">
              <a:lnSpc>
                <a:spcPct val="110000"/>
              </a:lnSpc>
              <a:buFont typeface="Arial" panose="020B0604020202020204" pitchFamily="34" charset="0"/>
              <a:buNone/>
              <a:defRPr/>
            </a:pPr>
            <a:r>
              <a:rPr lang="en-US" sz="1900" dirty="0"/>
              <a:t>Feel free to contact us with any questions or concerns you may have.</a:t>
            </a:r>
          </a:p>
          <a:p>
            <a:pPr marL="0" indent="0">
              <a:lnSpc>
                <a:spcPct val="110000"/>
              </a:lnSpc>
              <a:buFont typeface="Arial" panose="020B0604020202020204" pitchFamily="34" charset="0"/>
              <a:buNone/>
              <a:defRPr/>
            </a:pPr>
            <a:r>
              <a:rPr lang="en-US" sz="1900" dirty="0"/>
              <a:t>In solidarity,</a:t>
            </a:r>
          </a:p>
          <a:p>
            <a:pPr marL="0" indent="0">
              <a:lnSpc>
                <a:spcPct val="110000"/>
              </a:lnSpc>
              <a:buFont typeface="Arial" panose="020B0604020202020204" pitchFamily="34" charset="0"/>
              <a:buNone/>
              <a:defRPr/>
            </a:pPr>
            <a:endParaRPr lang="en-US" sz="1900" dirty="0"/>
          </a:p>
          <a:p>
            <a:pPr marL="0" indent="0">
              <a:buFont typeface="Arial" panose="020B0604020202020204" pitchFamily="34" charset="0"/>
              <a:buNone/>
              <a:defRPr/>
            </a:pPr>
            <a:r>
              <a:rPr lang="en-US" sz="2200" dirty="0">
                <a:latin typeface="Lucida Calligraphy" panose="03010101010101010101" pitchFamily="66" charset="0"/>
              </a:rPr>
              <a:t>Shelley Trapp-Armstrong			Lydia Danilis</a:t>
            </a:r>
          </a:p>
          <a:p>
            <a:pPr marL="0" indent="0">
              <a:buNone/>
              <a:defRPr/>
            </a:pPr>
            <a:r>
              <a:rPr lang="en-US" sz="1900" dirty="0"/>
              <a:t>President MNU Worksite 10				Vice- President MNU Worksite 10</a:t>
            </a:r>
            <a:endParaRPr lang="en-US" altLang="en-US" sz="1900" dirty="0"/>
          </a:p>
          <a:p>
            <a:pPr marL="0" indent="0">
              <a:buFont typeface="Arial" panose="020B0604020202020204" pitchFamily="34" charset="0"/>
              <a:buNone/>
              <a:defRPr/>
            </a:pPr>
            <a:endParaRPr lang="en-US" altLang="en-US" sz="19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69552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ntent Placeholder 2">
            <a:extLst>
              <a:ext uri="{FF2B5EF4-FFF2-40B4-BE49-F238E27FC236}">
                <a16:creationId xmlns:a16="http://schemas.microsoft.com/office/drawing/2014/main" id="{DCA070E9-4E3F-9AEE-F914-567AF708543E}"/>
              </a:ext>
            </a:extLst>
          </p:cNvPr>
          <p:cNvSpPr>
            <a:spLocks noGrp="1"/>
          </p:cNvSpPr>
          <p:nvPr>
            <p:ph idx="1"/>
          </p:nvPr>
        </p:nvSpPr>
        <p:spPr>
          <a:xfrm>
            <a:off x="1514567" y="3218577"/>
            <a:ext cx="9999116" cy="2860634"/>
          </a:xfrm>
        </p:spPr>
        <p:txBody>
          <a:bodyPr numCol="1">
            <a:normAutofit/>
          </a:bodyPr>
          <a:lstStyle/>
          <a:p>
            <a:pPr marL="457200" indent="-457200">
              <a:lnSpc>
                <a:spcPct val="100000"/>
              </a:lnSpc>
            </a:pPr>
            <a:r>
              <a:rPr lang="en-US" dirty="0"/>
              <a:t>ADDRESS: 770 Notre Dame Avenue, Winnipeg, MB, R3E 0L9</a:t>
            </a:r>
          </a:p>
          <a:p>
            <a:pPr marL="457200" indent="-457200">
              <a:lnSpc>
                <a:spcPct val="100000"/>
              </a:lnSpc>
            </a:pPr>
            <a:r>
              <a:rPr lang="en-US" dirty="0"/>
              <a:t>HOURS: 0700 – 1545, Monday – Friday. (Summer hours: 0700 – 1515, Fridays)</a:t>
            </a:r>
          </a:p>
          <a:p>
            <a:pPr marL="457200" indent="-457200"/>
            <a:r>
              <a:rPr lang="en-US" dirty="0"/>
              <a:t>PHONE: (204) 783-4338</a:t>
            </a:r>
          </a:p>
          <a:p>
            <a:pPr marL="457200" indent="-457200"/>
            <a:r>
              <a:rPr lang="en-US" dirty="0"/>
              <a:t>FAX:       (204) 772-7294	</a:t>
            </a:r>
          </a:p>
          <a:p>
            <a:pPr marL="457200" indent="-457200"/>
            <a:r>
              <a:rPr lang="en-US" dirty="0"/>
              <a:t>EMAIL:   </a:t>
            </a:r>
            <a:r>
              <a:rPr lang="en-US" dirty="0">
                <a:hlinkClick r:id="rId3"/>
              </a:rPr>
              <a:t>mnu10@mnu10.ca</a:t>
            </a:r>
            <a:endParaRPr lang="en-US" dirty="0"/>
          </a:p>
          <a:p>
            <a:pPr marL="457200" indent="-457200"/>
            <a:r>
              <a:rPr lang="en-US" dirty="0"/>
              <a:t>VISIT OUR WEBSITE: www.mnu10.ca</a:t>
            </a:r>
          </a:p>
          <a:p>
            <a:pPr marL="0" indent="0">
              <a:buNone/>
            </a:pPr>
            <a:endParaRPr lang="en-US" dirty="0"/>
          </a:p>
          <a:p>
            <a:pPr marL="0" indent="0">
              <a:buNone/>
            </a:pPr>
            <a:endParaRPr lang="en-US" dirty="0"/>
          </a:p>
        </p:txBody>
      </p:sp>
      <p:pic>
        <p:nvPicPr>
          <p:cNvPr id="14" name="Content Placeholder 13" descr="A close-up of a logo&#10;&#10;AI-generated content may be incorrect.">
            <a:extLst>
              <a:ext uri="{FF2B5EF4-FFF2-40B4-BE49-F238E27FC236}">
                <a16:creationId xmlns:a16="http://schemas.microsoft.com/office/drawing/2014/main" id="{7DC2248E-56DE-F0D1-2713-22C5CED9E718}"/>
              </a:ext>
            </a:extLst>
          </p:cNvPr>
          <p:cNvPicPr>
            <a:picLocks noGrp="1" noChangeAspect="1"/>
          </p:cNvPicPr>
          <p:nvPr>
            <p:ph idx="13"/>
          </p:nvPr>
        </p:nvPicPr>
        <p:blipFill>
          <a:blip r:embed="rId4"/>
          <a:stretch>
            <a:fillRect/>
          </a:stretch>
        </p:blipFill>
        <p:spPr>
          <a:xfrm>
            <a:off x="2502450" y="778789"/>
            <a:ext cx="8023350" cy="2066011"/>
          </a:xfrm>
          <a:noFill/>
        </p:spPr>
      </p:pic>
    </p:spTree>
    <p:extLst>
      <p:ext uri="{BB962C8B-B14F-4D97-AF65-F5344CB8AC3E}">
        <p14:creationId xmlns:p14="http://schemas.microsoft.com/office/powerpoint/2010/main" val="366667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E84E1-1703-2A49-BB4D-9B0132753641}"/>
            </a:ext>
          </a:extLst>
        </p:cNvPr>
        <p:cNvGrpSpPr/>
        <p:nvPr/>
      </p:nvGrpSpPr>
      <p:grpSpPr>
        <a:xfrm>
          <a:off x="0" y="0"/>
          <a:ext cx="0" cy="0"/>
          <a:chOff x="0" y="0"/>
          <a:chExt cx="0" cy="0"/>
        </a:xfrm>
      </p:grpSpPr>
      <p:graphicFrame>
        <p:nvGraphicFramePr>
          <p:cNvPr id="23" name="Content Placeholder 2">
            <a:extLst>
              <a:ext uri="{FF2B5EF4-FFF2-40B4-BE49-F238E27FC236}">
                <a16:creationId xmlns:a16="http://schemas.microsoft.com/office/drawing/2014/main" id="{9E18E427-B6C0-77D7-4414-3B1A8293D017}"/>
              </a:ext>
            </a:extLst>
          </p:cNvPr>
          <p:cNvGraphicFramePr>
            <a:graphicFrameLocks noGrp="1"/>
          </p:cNvGraphicFramePr>
          <p:nvPr>
            <p:ph idx="1"/>
            <p:extLst>
              <p:ext uri="{D42A27DB-BD31-4B8C-83A1-F6EECF244321}">
                <p14:modId xmlns:p14="http://schemas.microsoft.com/office/powerpoint/2010/main" val="3215865381"/>
              </p:ext>
            </p:extLst>
          </p:nvPr>
        </p:nvGraphicFramePr>
        <p:xfrm>
          <a:off x="1183178" y="775265"/>
          <a:ext cx="4681913" cy="55381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B0ACF5E5-36CD-4CCE-A067-E2AE868B42F6}"/>
              </a:ext>
            </a:extLst>
          </p:cNvPr>
          <p:cNvGraphicFramePr/>
          <p:nvPr>
            <p:extLst>
              <p:ext uri="{D42A27DB-BD31-4B8C-83A1-F6EECF244321}">
                <p14:modId xmlns:p14="http://schemas.microsoft.com/office/powerpoint/2010/main" val="3031250557"/>
              </p:ext>
            </p:extLst>
          </p:nvPr>
        </p:nvGraphicFramePr>
        <p:xfrm>
          <a:off x="6413800" y="775265"/>
          <a:ext cx="5214781" cy="24069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EF42A84D-9787-E1D3-9FE9-0165F059760E}"/>
              </a:ext>
            </a:extLst>
          </p:cNvPr>
          <p:cNvGraphicFramePr/>
          <p:nvPr>
            <p:extLst>
              <p:ext uri="{D42A27DB-BD31-4B8C-83A1-F6EECF244321}">
                <p14:modId xmlns:p14="http://schemas.microsoft.com/office/powerpoint/2010/main" val="2661341266"/>
              </p:ext>
            </p:extLst>
          </p:nvPr>
        </p:nvGraphicFramePr>
        <p:xfrm>
          <a:off x="6413800" y="3383997"/>
          <a:ext cx="5214781" cy="292939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36771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5B569-0CC0-5D28-A609-B8E8440351C2}"/>
              </a:ext>
            </a:extLst>
          </p:cNvPr>
          <p:cNvSpPr>
            <a:spLocks noGrp="1"/>
          </p:cNvSpPr>
          <p:nvPr>
            <p:ph type="title"/>
          </p:nvPr>
        </p:nvSpPr>
        <p:spPr>
          <a:xfrm>
            <a:off x="3521947" y="532563"/>
            <a:ext cx="6034035" cy="1215850"/>
          </a:xfrm>
        </p:spPr>
        <p:txBody>
          <a:bodyPr anchor="b">
            <a:normAutofit/>
          </a:bodyPr>
          <a:lstStyle/>
          <a:p>
            <a:r>
              <a:rPr lang="en-CA" sz="4400" u="sng" dirty="0"/>
              <a:t>Calendar of events</a:t>
            </a:r>
          </a:p>
        </p:txBody>
      </p:sp>
      <p:pic>
        <p:nvPicPr>
          <p:cNvPr id="8" name="Graphic 7" descr="Monthly calendar with solid fill">
            <a:extLst>
              <a:ext uri="{FF2B5EF4-FFF2-40B4-BE49-F238E27FC236}">
                <a16:creationId xmlns:a16="http://schemas.microsoft.com/office/drawing/2014/main" id="{0F05E85F-47D0-CE78-C166-B02F769951E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9763" y="816429"/>
            <a:ext cx="2612571" cy="2612571"/>
          </a:xfrm>
          <a:prstGeom prst="rect">
            <a:avLst/>
          </a:prstGeom>
        </p:spPr>
      </p:pic>
      <p:sp>
        <p:nvSpPr>
          <p:cNvPr id="5" name="Content Placeholder 4">
            <a:extLst>
              <a:ext uri="{FF2B5EF4-FFF2-40B4-BE49-F238E27FC236}">
                <a16:creationId xmlns:a16="http://schemas.microsoft.com/office/drawing/2014/main" id="{25907CCC-2AEA-D74E-AC89-940AFC54CDE8}"/>
              </a:ext>
            </a:extLst>
          </p:cNvPr>
          <p:cNvSpPr>
            <a:spLocks noGrp="1"/>
          </p:cNvSpPr>
          <p:nvPr>
            <p:ph idx="1"/>
          </p:nvPr>
        </p:nvSpPr>
        <p:spPr>
          <a:xfrm>
            <a:off x="3521947" y="1748413"/>
            <a:ext cx="8375300" cy="4827878"/>
          </a:xfrm>
        </p:spPr>
        <p:txBody>
          <a:bodyPr>
            <a:noAutofit/>
          </a:bodyPr>
          <a:lstStyle/>
          <a:p>
            <a:pPr algn="just">
              <a:spcAft>
                <a:spcPts val="0"/>
              </a:spcAft>
              <a:defRPr/>
            </a:pPr>
            <a:r>
              <a:rPr lang="en-US" sz="2200" dirty="0"/>
              <a:t>Dual Dues Rebate: </a:t>
            </a:r>
          </a:p>
          <a:p>
            <a:pPr lvl="1" algn="just">
              <a:spcAft>
                <a:spcPts val="0"/>
              </a:spcAft>
              <a:defRPr/>
            </a:pPr>
            <a:r>
              <a:rPr lang="en-US" sz="2200" dirty="0"/>
              <a:t>Now Automatic</a:t>
            </a:r>
            <a:r>
              <a:rPr lang="en-US" sz="2200" i="0" dirty="0"/>
              <a:t>; MNU will calculate the amount of the rebate in March of the following year and provide payment in April.</a:t>
            </a:r>
          </a:p>
          <a:p>
            <a:pPr algn="just">
              <a:spcAft>
                <a:spcPts val="0"/>
              </a:spcAft>
              <a:defRPr/>
            </a:pPr>
            <a:r>
              <a:rPr lang="en-US" sz="2200" dirty="0"/>
              <a:t>February: Vacation Planning begins</a:t>
            </a:r>
          </a:p>
          <a:p>
            <a:pPr algn="just">
              <a:spcAft>
                <a:spcPts val="0"/>
              </a:spcAft>
              <a:defRPr/>
            </a:pPr>
            <a:r>
              <a:rPr lang="en-US" sz="2200" dirty="0"/>
              <a:t>March 31: All Overtime banks paid out</a:t>
            </a:r>
          </a:p>
          <a:p>
            <a:pPr algn="just">
              <a:spcAft>
                <a:spcPts val="0"/>
              </a:spcAft>
              <a:defRPr/>
            </a:pPr>
            <a:r>
              <a:rPr lang="en-US" sz="2200" dirty="0"/>
              <a:t>Stats to be taken by March 31</a:t>
            </a:r>
          </a:p>
          <a:p>
            <a:pPr algn="just">
              <a:spcAft>
                <a:spcPts val="0"/>
              </a:spcAft>
              <a:defRPr/>
            </a:pPr>
            <a:r>
              <a:rPr lang="en-US" sz="2200" dirty="0"/>
              <a:t>April 1: Vacation Planner posted</a:t>
            </a:r>
          </a:p>
          <a:p>
            <a:pPr algn="just">
              <a:spcAft>
                <a:spcPts val="0"/>
              </a:spcAft>
              <a:defRPr/>
            </a:pPr>
            <a:r>
              <a:rPr lang="en-US" sz="2200" dirty="0"/>
              <a:t>Education Conference in September/October</a:t>
            </a:r>
          </a:p>
          <a:p>
            <a:pPr algn="just">
              <a:spcAft>
                <a:spcPts val="0"/>
              </a:spcAft>
              <a:defRPr/>
            </a:pPr>
            <a:r>
              <a:rPr lang="en-US" sz="2200" dirty="0"/>
              <a:t>Christmas hours due out following the timelines of Article 1501</a:t>
            </a:r>
          </a:p>
          <a:p>
            <a:pPr algn="just">
              <a:spcAft>
                <a:spcPts val="0"/>
              </a:spcAft>
              <a:defRPr/>
            </a:pPr>
            <a:r>
              <a:rPr lang="en-US" sz="2200" dirty="0"/>
              <a:t>Overtime payouts may occur throughout the year at the request of the nurse</a:t>
            </a:r>
          </a:p>
        </p:txBody>
      </p:sp>
    </p:spTree>
    <p:extLst>
      <p:ext uri="{BB962C8B-B14F-4D97-AF65-F5344CB8AC3E}">
        <p14:creationId xmlns:p14="http://schemas.microsoft.com/office/powerpoint/2010/main" val="2737241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C361-0D7A-DC05-86B5-6DD77D322F5B}"/>
              </a:ext>
            </a:extLst>
          </p:cNvPr>
          <p:cNvSpPr>
            <a:spLocks noGrp="1"/>
          </p:cNvSpPr>
          <p:nvPr>
            <p:ph type="title"/>
          </p:nvPr>
        </p:nvSpPr>
        <p:spPr>
          <a:xfrm>
            <a:off x="1657925" y="723649"/>
            <a:ext cx="6331527" cy="792018"/>
          </a:xfrm>
          <a:noFill/>
        </p:spPr>
        <p:txBody>
          <a:bodyPr>
            <a:noAutofit/>
          </a:bodyPr>
          <a:lstStyle/>
          <a:p>
            <a:r>
              <a:rPr lang="en-US" sz="4000" dirty="0"/>
              <a:t>Education funding</a:t>
            </a:r>
          </a:p>
        </p:txBody>
      </p:sp>
      <p:sp>
        <p:nvSpPr>
          <p:cNvPr id="3" name="Content Placeholder 2">
            <a:extLst>
              <a:ext uri="{FF2B5EF4-FFF2-40B4-BE49-F238E27FC236}">
                <a16:creationId xmlns:a16="http://schemas.microsoft.com/office/drawing/2014/main" id="{1BE98EFF-197D-3136-70B9-7BBD30A48931}"/>
              </a:ext>
            </a:extLst>
          </p:cNvPr>
          <p:cNvSpPr>
            <a:spLocks noGrp="1"/>
          </p:cNvSpPr>
          <p:nvPr>
            <p:ph idx="1"/>
          </p:nvPr>
        </p:nvSpPr>
        <p:spPr>
          <a:xfrm>
            <a:off x="1657925" y="1515667"/>
            <a:ext cx="7643092" cy="4564169"/>
          </a:xfrm>
          <a:noFill/>
        </p:spPr>
        <p:txBody>
          <a:bodyPr vert="horz" lIns="91440" tIns="45720" rIns="91440" bIns="45720" rtlCol="0" anchor="t">
            <a:normAutofit fontScale="85000" lnSpcReduction="20000"/>
          </a:bodyPr>
          <a:lstStyle/>
          <a:p>
            <a:pPr marL="342900" indent="-342900">
              <a:buFont typeface="Arial" panose="020B0604020202020204" pitchFamily="34" charset="0"/>
              <a:buChar char="•"/>
            </a:pPr>
            <a:r>
              <a:rPr lang="en-US" sz="2200" dirty="0"/>
              <a:t>Article 2407: $200.00 Educational Allowance for MNU members.</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Worksite 10’s Education Trust Fund:</a:t>
            </a:r>
          </a:p>
          <a:p>
            <a:pPr marL="726948" lvl="1" indent="-342900">
              <a:buFontTx/>
              <a:buChar char="-"/>
            </a:pPr>
            <a:r>
              <a:rPr lang="en-US" sz="2200" dirty="0"/>
              <a:t>Conferences &amp; (Re)Certification Courses</a:t>
            </a:r>
          </a:p>
          <a:p>
            <a:pPr marL="726948" lvl="1" indent="-342900">
              <a:buFontTx/>
              <a:buChar char="-"/>
            </a:pPr>
            <a:r>
              <a:rPr lang="en-US" sz="2200" dirty="0"/>
              <a:t>Part-time Courses</a:t>
            </a:r>
          </a:p>
          <a:p>
            <a:pPr marL="726948" lvl="1" indent="-342900">
              <a:buFontTx/>
              <a:buChar char="-"/>
            </a:pPr>
            <a:r>
              <a:rPr lang="en-US" sz="2200" dirty="0"/>
              <a:t>Bursaries</a:t>
            </a:r>
          </a:p>
          <a:p>
            <a:pPr marL="726948" lvl="1" indent="-342900">
              <a:buFontTx/>
              <a:buChar char="-"/>
            </a:pPr>
            <a:endParaRPr lang="en-US" sz="2200" dirty="0"/>
          </a:p>
          <a:p>
            <a:pPr marL="342900" indent="-342900">
              <a:buFont typeface="Arial" panose="020B0604020202020204" pitchFamily="34" charset="0"/>
              <a:buChar char="•"/>
            </a:pPr>
            <a:r>
              <a:rPr lang="en-US" sz="2200" dirty="0"/>
              <a:t>WRHA Continuing Education Fund</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Keith Lambert Memorial Labour Fund </a:t>
            </a:r>
            <a:br>
              <a:rPr lang="en-US" sz="2200" dirty="0"/>
            </a:br>
            <a:r>
              <a:rPr lang="en-US" sz="2200" dirty="0"/>
              <a:t>(</a:t>
            </a:r>
            <a:r>
              <a:rPr lang="en-US" sz="1700" i="1" dirty="0"/>
              <a:t>Labour-oriented</a:t>
            </a:r>
            <a:r>
              <a:rPr lang="en-US" sz="2200" dirty="0"/>
              <a:t> </a:t>
            </a:r>
            <a:r>
              <a:rPr lang="en-US" sz="1700" i="1" dirty="0"/>
              <a:t>Programs only</a:t>
            </a:r>
            <a:r>
              <a:rPr lang="en-US" sz="2200" dirty="0"/>
              <a:t>)</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See website for additional Nursing Education Funding </a:t>
            </a:r>
            <a:endParaRPr lang="en-US" dirty="0"/>
          </a:p>
        </p:txBody>
      </p:sp>
      <p:grpSp>
        <p:nvGrpSpPr>
          <p:cNvPr id="50" name="Graphic 41" descr="Doctor male outline">
            <a:extLst>
              <a:ext uri="{FF2B5EF4-FFF2-40B4-BE49-F238E27FC236}">
                <a16:creationId xmlns:a16="http://schemas.microsoft.com/office/drawing/2014/main" id="{FB4825E3-0400-C667-E6C9-6E34D0E3F362}"/>
              </a:ext>
            </a:extLst>
          </p:cNvPr>
          <p:cNvGrpSpPr/>
          <p:nvPr/>
        </p:nvGrpSpPr>
        <p:grpSpPr>
          <a:xfrm>
            <a:off x="10061974" y="3731490"/>
            <a:ext cx="995363" cy="1193097"/>
            <a:chOff x="6250725" y="3507506"/>
            <a:chExt cx="590550" cy="743044"/>
          </a:xfrm>
          <a:solidFill>
            <a:srgbClr val="000000"/>
          </a:solidFill>
        </p:grpSpPr>
        <p:sp>
          <p:nvSpPr>
            <p:cNvPr id="51" name="Freeform: Shape 50">
              <a:extLst>
                <a:ext uri="{FF2B5EF4-FFF2-40B4-BE49-F238E27FC236}">
                  <a16:creationId xmlns:a16="http://schemas.microsoft.com/office/drawing/2014/main" id="{209F994E-E05F-1989-2F7F-F96317ED8BD3}"/>
                </a:ext>
              </a:extLst>
            </p:cNvPr>
            <p:cNvSpPr/>
            <p:nvPr/>
          </p:nvSpPr>
          <p:spPr>
            <a:xfrm>
              <a:off x="6250725" y="3507506"/>
              <a:ext cx="590550" cy="743044"/>
            </a:xfrm>
            <a:custGeom>
              <a:avLst/>
              <a:gdLst>
                <a:gd name="connsiteX0" fmla="*/ 558432 w 590550"/>
                <a:gd name="connsiteY0" fmla="*/ 468896 h 743044"/>
                <a:gd name="connsiteX1" fmla="*/ 439741 w 590550"/>
                <a:gd name="connsiteY1" fmla="*/ 407612 h 743044"/>
                <a:gd name="connsiteX2" fmla="*/ 392821 w 590550"/>
                <a:gd name="connsiteY2" fmla="*/ 388362 h 743044"/>
                <a:gd name="connsiteX3" fmla="*/ 381000 w 590550"/>
                <a:gd name="connsiteY3" fmla="*/ 370731 h 743044"/>
                <a:gd name="connsiteX4" fmla="*/ 381000 w 590550"/>
                <a:gd name="connsiteY4" fmla="*/ 342661 h 743044"/>
                <a:gd name="connsiteX5" fmla="*/ 438150 w 590550"/>
                <a:gd name="connsiteY5" fmla="*/ 228619 h 743044"/>
                <a:gd name="connsiteX6" fmla="*/ 438150 w 590550"/>
                <a:gd name="connsiteY6" fmla="*/ 222342 h 743044"/>
                <a:gd name="connsiteX7" fmla="*/ 459105 w 590550"/>
                <a:gd name="connsiteY7" fmla="*/ 195519 h 743044"/>
                <a:gd name="connsiteX8" fmla="*/ 469678 w 590550"/>
                <a:gd name="connsiteY8" fmla="*/ 157848 h 743044"/>
                <a:gd name="connsiteX9" fmla="*/ 372923 w 590550"/>
                <a:gd name="connsiteY9" fmla="*/ 17440 h 743044"/>
                <a:gd name="connsiteX10" fmla="*/ 350510 w 590550"/>
                <a:gd name="connsiteY10" fmla="*/ 19345 h 743044"/>
                <a:gd name="connsiteX11" fmla="*/ 349329 w 590550"/>
                <a:gd name="connsiteY11" fmla="*/ 20173 h 743044"/>
                <a:gd name="connsiteX12" fmla="*/ 345062 w 590550"/>
                <a:gd name="connsiteY12" fmla="*/ 14344 h 743044"/>
                <a:gd name="connsiteX13" fmla="*/ 326403 w 590550"/>
                <a:gd name="connsiteY13" fmla="*/ 2562 h 743044"/>
                <a:gd name="connsiteX14" fmla="*/ 127159 w 590550"/>
                <a:gd name="connsiteY14" fmla="*/ 140988 h 743044"/>
                <a:gd name="connsiteX15" fmla="*/ 126787 w 590550"/>
                <a:gd name="connsiteY15" fmla="*/ 142894 h 743044"/>
                <a:gd name="connsiteX16" fmla="*/ 102422 w 590550"/>
                <a:gd name="connsiteY16" fmla="*/ 202806 h 743044"/>
                <a:gd name="connsiteX17" fmla="*/ 105060 w 590550"/>
                <a:gd name="connsiteY17" fmla="*/ 216016 h 743044"/>
                <a:gd name="connsiteX18" fmla="*/ 110347 w 590550"/>
                <a:gd name="connsiteY18" fmla="*/ 217617 h 743044"/>
                <a:gd name="connsiteX19" fmla="*/ 152400 w 590550"/>
                <a:gd name="connsiteY19" fmla="*/ 217617 h 743044"/>
                <a:gd name="connsiteX20" fmla="*/ 152400 w 590550"/>
                <a:gd name="connsiteY20" fmla="*/ 228619 h 743044"/>
                <a:gd name="connsiteX21" fmla="*/ 209483 w 590550"/>
                <a:gd name="connsiteY21" fmla="*/ 342595 h 743044"/>
                <a:gd name="connsiteX22" fmla="*/ 209483 w 590550"/>
                <a:gd name="connsiteY22" fmla="*/ 370731 h 743044"/>
                <a:gd name="connsiteX23" fmla="*/ 197663 w 590550"/>
                <a:gd name="connsiteY23" fmla="*/ 388362 h 743044"/>
                <a:gd name="connsiteX24" fmla="*/ 150409 w 590550"/>
                <a:gd name="connsiteY24" fmla="*/ 407746 h 743044"/>
                <a:gd name="connsiteX25" fmla="*/ 32242 w 590550"/>
                <a:gd name="connsiteY25" fmla="*/ 468772 h 743044"/>
                <a:gd name="connsiteX26" fmla="*/ 0 w 590550"/>
                <a:gd name="connsiteY26" fmla="*/ 533419 h 743044"/>
                <a:gd name="connsiteX27" fmla="*/ 0 w 590550"/>
                <a:gd name="connsiteY27" fmla="*/ 695667 h 743044"/>
                <a:gd name="connsiteX28" fmla="*/ 4239 w 590550"/>
                <a:gd name="connsiteY28" fmla="*/ 698525 h 743044"/>
                <a:gd name="connsiteX29" fmla="*/ 298304 w 590550"/>
                <a:gd name="connsiteY29" fmla="*/ 743045 h 743044"/>
                <a:gd name="connsiteX30" fmla="*/ 586654 w 590550"/>
                <a:gd name="connsiteY30" fmla="*/ 698220 h 743044"/>
                <a:gd name="connsiteX31" fmla="*/ 590550 w 590550"/>
                <a:gd name="connsiteY31" fmla="*/ 695344 h 743044"/>
                <a:gd name="connsiteX32" fmla="*/ 590550 w 590550"/>
                <a:gd name="connsiteY32" fmla="*/ 533218 h 743044"/>
                <a:gd name="connsiteX33" fmla="*/ 558432 w 590550"/>
                <a:gd name="connsiteY33" fmla="*/ 468896 h 743044"/>
                <a:gd name="connsiteX34" fmla="*/ 433435 w 590550"/>
                <a:gd name="connsiteY34" fmla="*/ 504844 h 743044"/>
                <a:gd name="connsiteX35" fmla="*/ 452485 w 590550"/>
                <a:gd name="connsiteY35" fmla="*/ 523894 h 743044"/>
                <a:gd name="connsiteX36" fmla="*/ 433435 w 590550"/>
                <a:gd name="connsiteY36" fmla="*/ 542944 h 743044"/>
                <a:gd name="connsiteX37" fmla="*/ 414385 w 590550"/>
                <a:gd name="connsiteY37" fmla="*/ 523894 h 743044"/>
                <a:gd name="connsiteX38" fmla="*/ 433435 w 590550"/>
                <a:gd name="connsiteY38" fmla="*/ 504844 h 743044"/>
                <a:gd name="connsiteX39" fmla="*/ 145513 w 590550"/>
                <a:gd name="connsiteY39" fmla="*/ 146427 h 743044"/>
                <a:gd name="connsiteX40" fmla="*/ 145875 w 590550"/>
                <a:gd name="connsiteY40" fmla="*/ 144522 h 743044"/>
                <a:gd name="connsiteX41" fmla="*/ 323155 w 590550"/>
                <a:gd name="connsiteY41" fmla="*/ 21307 h 743044"/>
                <a:gd name="connsiteX42" fmla="*/ 329689 w 590550"/>
                <a:gd name="connsiteY42" fmla="*/ 25565 h 743044"/>
                <a:gd name="connsiteX43" fmla="*/ 339442 w 590550"/>
                <a:gd name="connsiteY43" fmla="*/ 38900 h 743044"/>
                <a:gd name="connsiteX44" fmla="*/ 352568 w 590550"/>
                <a:gd name="connsiteY44" fmla="*/ 41100 h 743044"/>
                <a:gd name="connsiteX45" fmla="*/ 361388 w 590550"/>
                <a:gd name="connsiteY45" fmla="*/ 34956 h 743044"/>
                <a:gd name="connsiteX46" fmla="*/ 361388 w 590550"/>
                <a:gd name="connsiteY46" fmla="*/ 34956 h 743044"/>
                <a:gd name="connsiteX47" fmla="*/ 364569 w 590550"/>
                <a:gd name="connsiteY47" fmla="*/ 34566 h 743044"/>
                <a:gd name="connsiteX48" fmla="*/ 450675 w 590550"/>
                <a:gd name="connsiteY48" fmla="*/ 159515 h 743044"/>
                <a:gd name="connsiteX49" fmla="*/ 444008 w 590550"/>
                <a:gd name="connsiteY49" fmla="*/ 183899 h 743044"/>
                <a:gd name="connsiteX50" fmla="*/ 437207 w 590550"/>
                <a:gd name="connsiteY50" fmla="*/ 192614 h 743044"/>
                <a:gd name="connsiteX51" fmla="*/ 420510 w 590550"/>
                <a:gd name="connsiteY51" fmla="*/ 157181 h 743044"/>
                <a:gd name="connsiteX52" fmla="*/ 388125 w 590550"/>
                <a:gd name="connsiteY52" fmla="*/ 120034 h 743044"/>
                <a:gd name="connsiteX53" fmla="*/ 378543 w 590550"/>
                <a:gd name="connsiteY53" fmla="*/ 117081 h 743044"/>
                <a:gd name="connsiteX54" fmla="*/ 338109 w 590550"/>
                <a:gd name="connsiteY54" fmla="*/ 150218 h 743044"/>
                <a:gd name="connsiteX55" fmla="*/ 247621 w 590550"/>
                <a:gd name="connsiteY55" fmla="*/ 198548 h 743044"/>
                <a:gd name="connsiteX56" fmla="*/ 127168 w 590550"/>
                <a:gd name="connsiteY56" fmla="*/ 198548 h 743044"/>
                <a:gd name="connsiteX57" fmla="*/ 145513 w 590550"/>
                <a:gd name="connsiteY57" fmla="*/ 146427 h 743044"/>
                <a:gd name="connsiteX58" fmla="*/ 171450 w 590550"/>
                <a:gd name="connsiteY58" fmla="*/ 228619 h 743044"/>
                <a:gd name="connsiteX59" fmla="*/ 171450 w 590550"/>
                <a:gd name="connsiteY59" fmla="*/ 217636 h 743044"/>
                <a:gd name="connsiteX60" fmla="*/ 247650 w 590550"/>
                <a:gd name="connsiteY60" fmla="*/ 217636 h 743044"/>
                <a:gd name="connsiteX61" fmla="*/ 353044 w 590550"/>
                <a:gd name="connsiteY61" fmla="*/ 162144 h 743044"/>
                <a:gd name="connsiteX62" fmla="*/ 378143 w 590550"/>
                <a:gd name="connsiteY62" fmla="*/ 137531 h 743044"/>
                <a:gd name="connsiteX63" fmla="*/ 406184 w 590550"/>
                <a:gd name="connsiteY63" fmla="*/ 169697 h 743044"/>
                <a:gd name="connsiteX64" fmla="*/ 419100 w 590550"/>
                <a:gd name="connsiteY64" fmla="*/ 204225 h 743044"/>
                <a:gd name="connsiteX65" fmla="*/ 419100 w 590550"/>
                <a:gd name="connsiteY65" fmla="*/ 228619 h 743044"/>
                <a:gd name="connsiteX66" fmla="*/ 295275 w 590550"/>
                <a:gd name="connsiteY66" fmla="*/ 352444 h 743044"/>
                <a:gd name="connsiteX67" fmla="*/ 171450 w 590550"/>
                <a:gd name="connsiteY67" fmla="*/ 228619 h 743044"/>
                <a:gd name="connsiteX68" fmla="*/ 204902 w 590550"/>
                <a:gd name="connsiteY68" fmla="*/ 405984 h 743044"/>
                <a:gd name="connsiteX69" fmla="*/ 228600 w 590550"/>
                <a:gd name="connsiteY69" fmla="*/ 370731 h 743044"/>
                <a:gd name="connsiteX70" fmla="*/ 228600 w 590550"/>
                <a:gd name="connsiteY70" fmla="*/ 354853 h 743044"/>
                <a:gd name="connsiteX71" fmla="*/ 361998 w 590550"/>
                <a:gd name="connsiteY71" fmla="*/ 354853 h 743044"/>
                <a:gd name="connsiteX72" fmla="*/ 361998 w 590550"/>
                <a:gd name="connsiteY72" fmla="*/ 370731 h 743044"/>
                <a:gd name="connsiteX73" fmla="*/ 385629 w 590550"/>
                <a:gd name="connsiteY73" fmla="*/ 405974 h 743044"/>
                <a:gd name="connsiteX74" fmla="*/ 393592 w 590550"/>
                <a:gd name="connsiteY74" fmla="*/ 409241 h 743044"/>
                <a:gd name="connsiteX75" fmla="*/ 295275 w 590550"/>
                <a:gd name="connsiteY75" fmla="*/ 428644 h 743044"/>
                <a:gd name="connsiteX76" fmla="*/ 196958 w 590550"/>
                <a:gd name="connsiteY76" fmla="*/ 409241 h 743044"/>
                <a:gd name="connsiteX77" fmla="*/ 571500 w 590550"/>
                <a:gd name="connsiteY77" fmla="*/ 685580 h 743044"/>
                <a:gd name="connsiteX78" fmla="*/ 19050 w 590550"/>
                <a:gd name="connsiteY78" fmla="*/ 685266 h 743044"/>
                <a:gd name="connsiteX79" fmla="*/ 19050 w 590550"/>
                <a:gd name="connsiteY79" fmla="*/ 533619 h 743044"/>
                <a:gd name="connsiteX80" fmla="*/ 44129 w 590550"/>
                <a:gd name="connsiteY80" fmla="*/ 483641 h 743044"/>
                <a:gd name="connsiteX81" fmla="*/ 147638 w 590550"/>
                <a:gd name="connsiteY81" fmla="*/ 429034 h 743044"/>
                <a:gd name="connsiteX82" fmla="*/ 147638 w 590550"/>
                <a:gd name="connsiteY82" fmla="*/ 486003 h 743044"/>
                <a:gd name="connsiteX83" fmla="*/ 85725 w 590550"/>
                <a:gd name="connsiteY83" fmla="*/ 552469 h 743044"/>
                <a:gd name="connsiteX84" fmla="*/ 85725 w 590550"/>
                <a:gd name="connsiteY84" fmla="*/ 623906 h 743044"/>
                <a:gd name="connsiteX85" fmla="*/ 107823 w 590550"/>
                <a:gd name="connsiteY85" fmla="*/ 651671 h 743044"/>
                <a:gd name="connsiteX86" fmla="*/ 127859 w 590550"/>
                <a:gd name="connsiteY86" fmla="*/ 654287 h 743044"/>
                <a:gd name="connsiteX87" fmla="*/ 130474 w 590550"/>
                <a:gd name="connsiteY87" fmla="*/ 634251 h 743044"/>
                <a:gd name="connsiteX88" fmla="*/ 110439 w 590550"/>
                <a:gd name="connsiteY88" fmla="*/ 631636 h 743044"/>
                <a:gd name="connsiteX89" fmla="*/ 109814 w 590550"/>
                <a:gd name="connsiteY89" fmla="*/ 632145 h 743044"/>
                <a:gd name="connsiteX90" fmla="*/ 104775 w 590550"/>
                <a:gd name="connsiteY90" fmla="*/ 623906 h 743044"/>
                <a:gd name="connsiteX91" fmla="*/ 104775 w 590550"/>
                <a:gd name="connsiteY91" fmla="*/ 552469 h 743044"/>
                <a:gd name="connsiteX92" fmla="*/ 152400 w 590550"/>
                <a:gd name="connsiteY92" fmla="*/ 504844 h 743044"/>
                <a:gd name="connsiteX93" fmla="*/ 161925 w 590550"/>
                <a:gd name="connsiteY93" fmla="*/ 504844 h 743044"/>
                <a:gd name="connsiteX94" fmla="*/ 209550 w 590550"/>
                <a:gd name="connsiteY94" fmla="*/ 552469 h 743044"/>
                <a:gd name="connsiteX95" fmla="*/ 209550 w 590550"/>
                <a:gd name="connsiteY95" fmla="*/ 623906 h 743044"/>
                <a:gd name="connsiteX96" fmla="*/ 204521 w 590550"/>
                <a:gd name="connsiteY96" fmla="*/ 632145 h 743044"/>
                <a:gd name="connsiteX97" fmla="*/ 184370 w 590550"/>
                <a:gd name="connsiteY97" fmla="*/ 633626 h 743044"/>
                <a:gd name="connsiteX98" fmla="*/ 185851 w 590550"/>
                <a:gd name="connsiteY98" fmla="*/ 653777 h 743044"/>
                <a:gd name="connsiteX99" fmla="*/ 206002 w 590550"/>
                <a:gd name="connsiteY99" fmla="*/ 652296 h 743044"/>
                <a:gd name="connsiteX100" fmla="*/ 206512 w 590550"/>
                <a:gd name="connsiteY100" fmla="*/ 651671 h 743044"/>
                <a:gd name="connsiteX101" fmla="*/ 228600 w 590550"/>
                <a:gd name="connsiteY101" fmla="*/ 623906 h 743044"/>
                <a:gd name="connsiteX102" fmla="*/ 228600 w 590550"/>
                <a:gd name="connsiteY102" fmla="*/ 552469 h 743044"/>
                <a:gd name="connsiteX103" fmla="*/ 166688 w 590550"/>
                <a:gd name="connsiteY103" fmla="*/ 486032 h 743044"/>
                <a:gd name="connsiteX104" fmla="*/ 166688 w 590550"/>
                <a:gd name="connsiteY104" fmla="*/ 422214 h 743044"/>
                <a:gd name="connsiteX105" fmla="*/ 175765 w 590550"/>
                <a:gd name="connsiteY105" fmla="*/ 419042 h 743044"/>
                <a:gd name="connsiteX106" fmla="*/ 295275 w 590550"/>
                <a:gd name="connsiteY106" fmla="*/ 447694 h 743044"/>
                <a:gd name="connsiteX107" fmla="*/ 414719 w 590550"/>
                <a:gd name="connsiteY107" fmla="*/ 419023 h 743044"/>
                <a:gd name="connsiteX108" fmla="*/ 423891 w 590550"/>
                <a:gd name="connsiteY108" fmla="*/ 422224 h 743044"/>
                <a:gd name="connsiteX109" fmla="*/ 423891 w 590550"/>
                <a:gd name="connsiteY109" fmla="*/ 486508 h 743044"/>
                <a:gd name="connsiteX110" fmla="*/ 424015 w 590550"/>
                <a:gd name="connsiteY110" fmla="*/ 487108 h 743044"/>
                <a:gd name="connsiteX111" fmla="*/ 396500 w 590550"/>
                <a:gd name="connsiteY111" fmla="*/ 533435 h 743044"/>
                <a:gd name="connsiteX112" fmla="*/ 442827 w 590550"/>
                <a:gd name="connsiteY112" fmla="*/ 560950 h 743044"/>
                <a:gd name="connsiteX113" fmla="*/ 470342 w 590550"/>
                <a:gd name="connsiteY113" fmla="*/ 514623 h 743044"/>
                <a:gd name="connsiteX114" fmla="*/ 442827 w 590550"/>
                <a:gd name="connsiteY114" fmla="*/ 487108 h 743044"/>
                <a:gd name="connsiteX115" fmla="*/ 442941 w 590550"/>
                <a:gd name="connsiteY115" fmla="*/ 486508 h 743044"/>
                <a:gd name="connsiteX116" fmla="*/ 442941 w 590550"/>
                <a:gd name="connsiteY116" fmla="*/ 429072 h 743044"/>
                <a:gd name="connsiteX117" fmla="*/ 546516 w 590550"/>
                <a:gd name="connsiteY117" fmla="*/ 483765 h 743044"/>
                <a:gd name="connsiteX118" fmla="*/ 571500 w 590550"/>
                <a:gd name="connsiteY118" fmla="*/ 533419 h 743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590550" h="743044">
                  <a:moveTo>
                    <a:pt x="558432" y="468896"/>
                  </a:moveTo>
                  <a:cubicBezTo>
                    <a:pt x="523875" y="440645"/>
                    <a:pt x="482917" y="423033"/>
                    <a:pt x="439741" y="407612"/>
                  </a:cubicBezTo>
                  <a:lnTo>
                    <a:pt x="392821" y="388362"/>
                  </a:lnTo>
                  <a:cubicBezTo>
                    <a:pt x="385658" y="385441"/>
                    <a:pt x="380982" y="378468"/>
                    <a:pt x="381000" y="370731"/>
                  </a:cubicBezTo>
                  <a:lnTo>
                    <a:pt x="381000" y="342661"/>
                  </a:lnTo>
                  <a:cubicBezTo>
                    <a:pt x="416939" y="315762"/>
                    <a:pt x="438113" y="273509"/>
                    <a:pt x="438150" y="228619"/>
                  </a:cubicBezTo>
                  <a:lnTo>
                    <a:pt x="438150" y="222342"/>
                  </a:lnTo>
                  <a:lnTo>
                    <a:pt x="459105" y="195519"/>
                  </a:lnTo>
                  <a:cubicBezTo>
                    <a:pt x="467398" y="184817"/>
                    <a:pt x="471190" y="171303"/>
                    <a:pt x="469678" y="157848"/>
                  </a:cubicBezTo>
                  <a:cubicBezTo>
                    <a:pt x="464169" y="97356"/>
                    <a:pt x="427489" y="44126"/>
                    <a:pt x="372923" y="17440"/>
                  </a:cubicBezTo>
                  <a:cubicBezTo>
                    <a:pt x="365657" y="13978"/>
                    <a:pt x="357088" y="14706"/>
                    <a:pt x="350510" y="19345"/>
                  </a:cubicBezTo>
                  <a:lnTo>
                    <a:pt x="349329" y="20173"/>
                  </a:lnTo>
                  <a:lnTo>
                    <a:pt x="345062" y="14344"/>
                  </a:lnTo>
                  <a:cubicBezTo>
                    <a:pt x="340612" y="8139"/>
                    <a:pt x="333919" y="3912"/>
                    <a:pt x="326403" y="2562"/>
                  </a:cubicBezTo>
                  <a:cubicBezTo>
                    <a:pt x="233303" y="-13566"/>
                    <a:pt x="144527" y="48113"/>
                    <a:pt x="127159" y="140988"/>
                  </a:cubicBezTo>
                  <a:lnTo>
                    <a:pt x="126787" y="142894"/>
                  </a:lnTo>
                  <a:cubicBezTo>
                    <a:pt x="122811" y="164310"/>
                    <a:pt x="114521" y="184693"/>
                    <a:pt x="102422" y="202806"/>
                  </a:cubicBezTo>
                  <a:cubicBezTo>
                    <a:pt x="99503" y="207182"/>
                    <a:pt x="100683" y="213096"/>
                    <a:pt x="105060" y="216016"/>
                  </a:cubicBezTo>
                  <a:cubicBezTo>
                    <a:pt x="106625" y="217060"/>
                    <a:pt x="108465" y="217617"/>
                    <a:pt x="110347" y="217617"/>
                  </a:cubicBezTo>
                  <a:lnTo>
                    <a:pt x="152400" y="217617"/>
                  </a:lnTo>
                  <a:lnTo>
                    <a:pt x="152400" y="228619"/>
                  </a:lnTo>
                  <a:cubicBezTo>
                    <a:pt x="152441" y="273475"/>
                    <a:pt x="173587" y="315696"/>
                    <a:pt x="209483" y="342595"/>
                  </a:cubicBezTo>
                  <a:lnTo>
                    <a:pt x="209483" y="370731"/>
                  </a:lnTo>
                  <a:cubicBezTo>
                    <a:pt x="209501" y="378468"/>
                    <a:pt x="204826" y="385441"/>
                    <a:pt x="197663" y="388362"/>
                  </a:cubicBezTo>
                  <a:lnTo>
                    <a:pt x="150409" y="407746"/>
                  </a:lnTo>
                  <a:cubicBezTo>
                    <a:pt x="107404" y="423138"/>
                    <a:pt x="66589" y="440712"/>
                    <a:pt x="32242" y="468772"/>
                  </a:cubicBezTo>
                  <a:cubicBezTo>
                    <a:pt x="12290" y="484351"/>
                    <a:pt x="442" y="508109"/>
                    <a:pt x="0" y="533419"/>
                  </a:cubicBezTo>
                  <a:lnTo>
                    <a:pt x="0" y="695667"/>
                  </a:lnTo>
                  <a:lnTo>
                    <a:pt x="4239" y="698525"/>
                  </a:lnTo>
                  <a:cubicBezTo>
                    <a:pt x="48778" y="728224"/>
                    <a:pt x="174050" y="743045"/>
                    <a:pt x="298304" y="743045"/>
                  </a:cubicBezTo>
                  <a:cubicBezTo>
                    <a:pt x="423081" y="743045"/>
                    <a:pt x="546840" y="728091"/>
                    <a:pt x="586654" y="698220"/>
                  </a:cubicBezTo>
                  <a:lnTo>
                    <a:pt x="590550" y="695344"/>
                  </a:lnTo>
                  <a:lnTo>
                    <a:pt x="590550" y="533218"/>
                  </a:lnTo>
                  <a:cubicBezTo>
                    <a:pt x="590066" y="508037"/>
                    <a:pt x="578269" y="484413"/>
                    <a:pt x="558432" y="468896"/>
                  </a:cubicBezTo>
                  <a:close/>
                  <a:moveTo>
                    <a:pt x="433435" y="504844"/>
                  </a:moveTo>
                  <a:cubicBezTo>
                    <a:pt x="443956" y="504844"/>
                    <a:pt x="452485" y="513372"/>
                    <a:pt x="452485" y="523894"/>
                  </a:cubicBezTo>
                  <a:cubicBezTo>
                    <a:pt x="452485" y="534415"/>
                    <a:pt x="443956" y="542944"/>
                    <a:pt x="433435" y="542944"/>
                  </a:cubicBezTo>
                  <a:cubicBezTo>
                    <a:pt x="422914" y="542944"/>
                    <a:pt x="414385" y="534415"/>
                    <a:pt x="414385" y="523894"/>
                  </a:cubicBezTo>
                  <a:cubicBezTo>
                    <a:pt x="414385" y="513372"/>
                    <a:pt x="422914" y="504844"/>
                    <a:pt x="433435" y="504844"/>
                  </a:cubicBezTo>
                  <a:close/>
                  <a:moveTo>
                    <a:pt x="145513" y="146427"/>
                  </a:moveTo>
                  <a:lnTo>
                    <a:pt x="145875" y="144522"/>
                  </a:lnTo>
                  <a:cubicBezTo>
                    <a:pt x="161291" y="61856"/>
                    <a:pt x="240300" y="6942"/>
                    <a:pt x="323155" y="21307"/>
                  </a:cubicBezTo>
                  <a:cubicBezTo>
                    <a:pt x="325798" y="21837"/>
                    <a:pt x="328136" y="23361"/>
                    <a:pt x="329689" y="25565"/>
                  </a:cubicBezTo>
                  <a:lnTo>
                    <a:pt x="339442" y="38900"/>
                  </a:lnTo>
                  <a:cubicBezTo>
                    <a:pt x="342494" y="43074"/>
                    <a:pt x="348321" y="44052"/>
                    <a:pt x="352568" y="41100"/>
                  </a:cubicBezTo>
                  <a:lnTo>
                    <a:pt x="361388" y="34956"/>
                  </a:lnTo>
                  <a:lnTo>
                    <a:pt x="361388" y="34956"/>
                  </a:lnTo>
                  <a:cubicBezTo>
                    <a:pt x="362309" y="34285"/>
                    <a:pt x="363513" y="34137"/>
                    <a:pt x="364569" y="34566"/>
                  </a:cubicBezTo>
                  <a:cubicBezTo>
                    <a:pt x="413120" y="58322"/>
                    <a:pt x="445760" y="105687"/>
                    <a:pt x="450675" y="159515"/>
                  </a:cubicBezTo>
                  <a:cubicBezTo>
                    <a:pt x="451773" y="168205"/>
                    <a:pt x="449374" y="176976"/>
                    <a:pt x="444008" y="183899"/>
                  </a:cubicBezTo>
                  <a:lnTo>
                    <a:pt x="437207" y="192614"/>
                  </a:lnTo>
                  <a:cubicBezTo>
                    <a:pt x="435040" y="179481"/>
                    <a:pt x="429258" y="167212"/>
                    <a:pt x="420510" y="157181"/>
                  </a:cubicBezTo>
                  <a:lnTo>
                    <a:pt x="388125" y="120034"/>
                  </a:lnTo>
                  <a:cubicBezTo>
                    <a:pt x="385739" y="117327"/>
                    <a:pt x="382037" y="116186"/>
                    <a:pt x="378543" y="117081"/>
                  </a:cubicBezTo>
                  <a:cubicBezTo>
                    <a:pt x="360921" y="121662"/>
                    <a:pt x="349844" y="135531"/>
                    <a:pt x="338109" y="150218"/>
                  </a:cubicBezTo>
                  <a:cubicBezTo>
                    <a:pt x="320011" y="172869"/>
                    <a:pt x="299504" y="198548"/>
                    <a:pt x="247621" y="198548"/>
                  </a:cubicBezTo>
                  <a:lnTo>
                    <a:pt x="127168" y="198548"/>
                  </a:lnTo>
                  <a:cubicBezTo>
                    <a:pt x="135932" y="182224"/>
                    <a:pt x="142121" y="164643"/>
                    <a:pt x="145513" y="146427"/>
                  </a:cubicBezTo>
                  <a:close/>
                  <a:moveTo>
                    <a:pt x="171450" y="228619"/>
                  </a:moveTo>
                  <a:lnTo>
                    <a:pt x="171450" y="217636"/>
                  </a:lnTo>
                  <a:lnTo>
                    <a:pt x="247650" y="217636"/>
                  </a:lnTo>
                  <a:cubicBezTo>
                    <a:pt x="308724" y="217636"/>
                    <a:pt x="334328" y="185565"/>
                    <a:pt x="353044" y="162144"/>
                  </a:cubicBezTo>
                  <a:cubicBezTo>
                    <a:pt x="359617" y="152292"/>
                    <a:pt x="368164" y="143911"/>
                    <a:pt x="378143" y="137531"/>
                  </a:cubicBezTo>
                  <a:lnTo>
                    <a:pt x="406184" y="169697"/>
                  </a:lnTo>
                  <a:cubicBezTo>
                    <a:pt x="414509" y="179274"/>
                    <a:pt x="419096" y="191535"/>
                    <a:pt x="419100" y="204225"/>
                  </a:cubicBezTo>
                  <a:lnTo>
                    <a:pt x="419100" y="228619"/>
                  </a:lnTo>
                  <a:cubicBezTo>
                    <a:pt x="419100" y="297005"/>
                    <a:pt x="363662" y="352444"/>
                    <a:pt x="295275" y="352444"/>
                  </a:cubicBezTo>
                  <a:cubicBezTo>
                    <a:pt x="226888" y="352444"/>
                    <a:pt x="171450" y="297005"/>
                    <a:pt x="171450" y="228619"/>
                  </a:cubicBezTo>
                  <a:close/>
                  <a:moveTo>
                    <a:pt x="204902" y="405984"/>
                  </a:moveTo>
                  <a:cubicBezTo>
                    <a:pt x="219247" y="400160"/>
                    <a:pt x="228623" y="386213"/>
                    <a:pt x="228600" y="370731"/>
                  </a:cubicBezTo>
                  <a:lnTo>
                    <a:pt x="228600" y="354853"/>
                  </a:lnTo>
                  <a:cubicBezTo>
                    <a:pt x="270304" y="377014"/>
                    <a:pt x="320292" y="377014"/>
                    <a:pt x="361998" y="354853"/>
                  </a:cubicBezTo>
                  <a:lnTo>
                    <a:pt x="361998" y="370731"/>
                  </a:lnTo>
                  <a:cubicBezTo>
                    <a:pt x="361970" y="386193"/>
                    <a:pt x="371315" y="400129"/>
                    <a:pt x="385629" y="405974"/>
                  </a:cubicBezTo>
                  <a:lnTo>
                    <a:pt x="393592" y="409241"/>
                  </a:lnTo>
                  <a:cubicBezTo>
                    <a:pt x="362643" y="422853"/>
                    <a:pt x="329074" y="429478"/>
                    <a:pt x="295275" y="428644"/>
                  </a:cubicBezTo>
                  <a:cubicBezTo>
                    <a:pt x="261476" y="429476"/>
                    <a:pt x="227908" y="422851"/>
                    <a:pt x="196958" y="409241"/>
                  </a:cubicBezTo>
                  <a:close/>
                  <a:moveTo>
                    <a:pt x="571500" y="685580"/>
                  </a:moveTo>
                  <a:cubicBezTo>
                    <a:pt x="489861" y="737492"/>
                    <a:pt x="109414" y="737254"/>
                    <a:pt x="19050" y="685266"/>
                  </a:cubicBezTo>
                  <a:lnTo>
                    <a:pt x="19050" y="533619"/>
                  </a:lnTo>
                  <a:cubicBezTo>
                    <a:pt x="19433" y="514027"/>
                    <a:pt x="28650" y="495658"/>
                    <a:pt x="44129" y="483641"/>
                  </a:cubicBezTo>
                  <a:cubicBezTo>
                    <a:pt x="75365" y="459824"/>
                    <a:pt x="110345" y="441370"/>
                    <a:pt x="147638" y="429034"/>
                  </a:cubicBezTo>
                  <a:lnTo>
                    <a:pt x="147638" y="486003"/>
                  </a:lnTo>
                  <a:cubicBezTo>
                    <a:pt x="112766" y="488501"/>
                    <a:pt x="85746" y="517508"/>
                    <a:pt x="85725" y="552469"/>
                  </a:cubicBezTo>
                  <a:lnTo>
                    <a:pt x="85725" y="623906"/>
                  </a:lnTo>
                  <a:cubicBezTo>
                    <a:pt x="85755" y="637168"/>
                    <a:pt x="94906" y="648665"/>
                    <a:pt x="107823" y="651671"/>
                  </a:cubicBezTo>
                  <a:cubicBezTo>
                    <a:pt x="112633" y="657926"/>
                    <a:pt x="121604" y="659097"/>
                    <a:pt x="127859" y="654287"/>
                  </a:cubicBezTo>
                  <a:cubicBezTo>
                    <a:pt x="134114" y="649477"/>
                    <a:pt x="135285" y="640506"/>
                    <a:pt x="130474" y="634251"/>
                  </a:cubicBezTo>
                  <a:cubicBezTo>
                    <a:pt x="125664" y="627997"/>
                    <a:pt x="116694" y="626825"/>
                    <a:pt x="110439" y="631636"/>
                  </a:cubicBezTo>
                  <a:cubicBezTo>
                    <a:pt x="110225" y="631799"/>
                    <a:pt x="110018" y="631970"/>
                    <a:pt x="109814" y="632145"/>
                  </a:cubicBezTo>
                  <a:cubicBezTo>
                    <a:pt x="106749" y="630533"/>
                    <a:pt x="104814" y="627369"/>
                    <a:pt x="104775" y="623906"/>
                  </a:cubicBezTo>
                  <a:lnTo>
                    <a:pt x="104775" y="552469"/>
                  </a:lnTo>
                  <a:cubicBezTo>
                    <a:pt x="104806" y="526179"/>
                    <a:pt x="126110" y="504875"/>
                    <a:pt x="152400" y="504844"/>
                  </a:cubicBezTo>
                  <a:lnTo>
                    <a:pt x="161925" y="504844"/>
                  </a:lnTo>
                  <a:cubicBezTo>
                    <a:pt x="188215" y="504875"/>
                    <a:pt x="209519" y="526179"/>
                    <a:pt x="209550" y="552469"/>
                  </a:cubicBezTo>
                  <a:lnTo>
                    <a:pt x="209550" y="623906"/>
                  </a:lnTo>
                  <a:cubicBezTo>
                    <a:pt x="209515" y="627367"/>
                    <a:pt x="207584" y="630532"/>
                    <a:pt x="204521" y="632145"/>
                  </a:cubicBezTo>
                  <a:cubicBezTo>
                    <a:pt x="198547" y="626989"/>
                    <a:pt x="189526" y="627653"/>
                    <a:pt x="184370" y="633626"/>
                  </a:cubicBezTo>
                  <a:cubicBezTo>
                    <a:pt x="179214" y="639600"/>
                    <a:pt x="179878" y="648622"/>
                    <a:pt x="185851" y="653777"/>
                  </a:cubicBezTo>
                  <a:cubicBezTo>
                    <a:pt x="191825" y="658933"/>
                    <a:pt x="200847" y="658270"/>
                    <a:pt x="206002" y="652296"/>
                  </a:cubicBezTo>
                  <a:cubicBezTo>
                    <a:pt x="206178" y="652092"/>
                    <a:pt x="206348" y="651885"/>
                    <a:pt x="206512" y="651671"/>
                  </a:cubicBezTo>
                  <a:cubicBezTo>
                    <a:pt x="219425" y="648661"/>
                    <a:pt x="228570" y="637165"/>
                    <a:pt x="228600" y="623906"/>
                  </a:cubicBezTo>
                  <a:lnTo>
                    <a:pt x="228600" y="552469"/>
                  </a:lnTo>
                  <a:cubicBezTo>
                    <a:pt x="228565" y="517519"/>
                    <a:pt x="201548" y="488528"/>
                    <a:pt x="166688" y="486032"/>
                  </a:cubicBezTo>
                  <a:lnTo>
                    <a:pt x="166688" y="422214"/>
                  </a:lnTo>
                  <a:cubicBezTo>
                    <a:pt x="169716" y="421157"/>
                    <a:pt x="172726" y="420090"/>
                    <a:pt x="175765" y="419042"/>
                  </a:cubicBezTo>
                  <a:cubicBezTo>
                    <a:pt x="201578" y="436797"/>
                    <a:pt x="246612" y="447694"/>
                    <a:pt x="295275" y="447694"/>
                  </a:cubicBezTo>
                  <a:cubicBezTo>
                    <a:pt x="343938" y="447694"/>
                    <a:pt x="388953" y="436797"/>
                    <a:pt x="414719" y="419023"/>
                  </a:cubicBezTo>
                  <a:cubicBezTo>
                    <a:pt x="417795" y="420081"/>
                    <a:pt x="420834" y="421157"/>
                    <a:pt x="423891" y="422224"/>
                  </a:cubicBezTo>
                  <a:lnTo>
                    <a:pt x="423891" y="486508"/>
                  </a:lnTo>
                  <a:cubicBezTo>
                    <a:pt x="423891" y="486727"/>
                    <a:pt x="424005" y="486898"/>
                    <a:pt x="424015" y="487108"/>
                  </a:cubicBezTo>
                  <a:cubicBezTo>
                    <a:pt x="403624" y="492303"/>
                    <a:pt x="391305" y="513044"/>
                    <a:pt x="396500" y="533435"/>
                  </a:cubicBezTo>
                  <a:cubicBezTo>
                    <a:pt x="401695" y="553825"/>
                    <a:pt x="422436" y="566145"/>
                    <a:pt x="442827" y="560950"/>
                  </a:cubicBezTo>
                  <a:cubicBezTo>
                    <a:pt x="463218" y="555755"/>
                    <a:pt x="475537" y="535013"/>
                    <a:pt x="470342" y="514623"/>
                  </a:cubicBezTo>
                  <a:cubicBezTo>
                    <a:pt x="466898" y="501106"/>
                    <a:pt x="456344" y="490551"/>
                    <a:pt x="442827" y="487108"/>
                  </a:cubicBezTo>
                  <a:cubicBezTo>
                    <a:pt x="442827" y="486898"/>
                    <a:pt x="442941" y="486717"/>
                    <a:pt x="442941" y="486508"/>
                  </a:cubicBezTo>
                  <a:lnTo>
                    <a:pt x="442941" y="429072"/>
                  </a:lnTo>
                  <a:cubicBezTo>
                    <a:pt x="480260" y="441433"/>
                    <a:pt x="515263" y="459916"/>
                    <a:pt x="546516" y="483765"/>
                  </a:cubicBezTo>
                  <a:cubicBezTo>
                    <a:pt x="561891" y="495713"/>
                    <a:pt x="571068" y="513951"/>
                    <a:pt x="571500" y="533419"/>
                  </a:cubicBezTo>
                  <a:close/>
                </a:path>
              </a:pathLst>
            </a:custGeom>
            <a:solidFill>
              <a:srgbClr val="000000"/>
            </a:solidFill>
            <a:ln w="9525" cap="flat">
              <a:noFill/>
              <a:prstDash val="solid"/>
              <a:miter/>
            </a:ln>
          </p:spPr>
          <p:txBody>
            <a:bodyPr rtlCol="0" anchor="ctr"/>
            <a:lstStyle/>
            <a:p>
              <a:endParaRPr lang="en-CA"/>
            </a:p>
          </p:txBody>
        </p:sp>
        <p:sp>
          <p:nvSpPr>
            <p:cNvPr id="52" name="Freeform: Shape 51">
              <a:extLst>
                <a:ext uri="{FF2B5EF4-FFF2-40B4-BE49-F238E27FC236}">
                  <a16:creationId xmlns:a16="http://schemas.microsoft.com/office/drawing/2014/main" id="{C32F3157-A382-EFAF-14D0-14E11C22F742}"/>
                </a:ext>
              </a:extLst>
            </p:cNvPr>
            <p:cNvSpPr/>
            <p:nvPr/>
          </p:nvSpPr>
          <p:spPr>
            <a:xfrm>
              <a:off x="6674635" y="4021875"/>
              <a:ext cx="19050" cy="19050"/>
            </a:xfrm>
            <a:custGeom>
              <a:avLst/>
              <a:gdLst>
                <a:gd name="connsiteX0" fmla="*/ 19050 w 19050"/>
                <a:gd name="connsiteY0" fmla="*/ 9525 h 19050"/>
                <a:gd name="connsiteX1" fmla="*/ 9525 w 19050"/>
                <a:gd name="connsiteY1" fmla="*/ 19050 h 19050"/>
                <a:gd name="connsiteX2" fmla="*/ 0 w 19050"/>
                <a:gd name="connsiteY2" fmla="*/ 9525 h 19050"/>
                <a:gd name="connsiteX3" fmla="*/ 9525 w 19050"/>
                <a:gd name="connsiteY3" fmla="*/ 0 h 19050"/>
                <a:gd name="connsiteX4" fmla="*/ 19050 w 19050"/>
                <a:gd name="connsiteY4" fmla="*/ 9525 h 1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19050">
                  <a:moveTo>
                    <a:pt x="19050" y="9525"/>
                  </a:moveTo>
                  <a:cubicBezTo>
                    <a:pt x="19050" y="14786"/>
                    <a:pt x="14786" y="19050"/>
                    <a:pt x="9525" y="19050"/>
                  </a:cubicBezTo>
                  <a:cubicBezTo>
                    <a:pt x="4265" y="19050"/>
                    <a:pt x="0" y="14786"/>
                    <a:pt x="0" y="9525"/>
                  </a:cubicBezTo>
                  <a:cubicBezTo>
                    <a:pt x="0" y="4264"/>
                    <a:pt x="4265" y="0"/>
                    <a:pt x="9525" y="0"/>
                  </a:cubicBezTo>
                  <a:cubicBezTo>
                    <a:pt x="14786" y="0"/>
                    <a:pt x="19050" y="4264"/>
                    <a:pt x="19050" y="9525"/>
                  </a:cubicBezTo>
                  <a:close/>
                </a:path>
              </a:pathLst>
            </a:custGeom>
            <a:solidFill>
              <a:srgbClr val="000000"/>
            </a:solidFill>
            <a:ln w="9525" cap="flat">
              <a:noFill/>
              <a:prstDash val="solid"/>
              <a:miter/>
            </a:ln>
          </p:spPr>
          <p:txBody>
            <a:bodyPr rtlCol="0" anchor="ctr"/>
            <a:lstStyle/>
            <a:p>
              <a:endParaRPr lang="en-CA"/>
            </a:p>
          </p:txBody>
        </p:sp>
      </p:grpSp>
      <p:sp>
        <p:nvSpPr>
          <p:cNvPr id="46" name="Graphic 37" descr="Books outline">
            <a:extLst>
              <a:ext uri="{FF2B5EF4-FFF2-40B4-BE49-F238E27FC236}">
                <a16:creationId xmlns:a16="http://schemas.microsoft.com/office/drawing/2014/main" id="{B21EF568-9B41-157A-458A-6135908FC2DF}"/>
              </a:ext>
            </a:extLst>
          </p:cNvPr>
          <p:cNvSpPr/>
          <p:nvPr/>
        </p:nvSpPr>
        <p:spPr>
          <a:xfrm>
            <a:off x="10012143" y="5258073"/>
            <a:ext cx="995363" cy="821763"/>
          </a:xfrm>
          <a:custGeom>
            <a:avLst/>
            <a:gdLst>
              <a:gd name="connsiteX0" fmla="*/ 829287 w 835638"/>
              <a:gd name="connsiteY0" fmla="*/ 543802 h 746398"/>
              <a:gd name="connsiteX1" fmla="*/ 777785 w 835638"/>
              <a:gd name="connsiteY1" fmla="*/ 525533 h 746398"/>
              <a:gd name="connsiteX2" fmla="*/ 777785 w 835638"/>
              <a:gd name="connsiteY2" fmla="*/ 439589 h 746398"/>
              <a:gd name="connsiteX3" fmla="*/ 819190 w 835638"/>
              <a:gd name="connsiteY3" fmla="*/ 422072 h 746398"/>
              <a:gd name="connsiteX4" fmla="*/ 824263 w 835638"/>
              <a:gd name="connsiteY4" fmla="*/ 409593 h 746398"/>
              <a:gd name="connsiteX5" fmla="*/ 817038 w 835638"/>
              <a:gd name="connsiteY5" fmla="*/ 403898 h 746398"/>
              <a:gd name="connsiteX6" fmla="*/ 749058 w 835638"/>
              <a:gd name="connsiteY6" fmla="*/ 392668 h 746398"/>
              <a:gd name="connsiteX7" fmla="*/ 749058 w 835638"/>
              <a:gd name="connsiteY7" fmla="*/ 308439 h 746398"/>
              <a:gd name="connsiteX8" fmla="*/ 829677 w 835638"/>
              <a:gd name="connsiteY8" fmla="*/ 275863 h 746398"/>
              <a:gd name="connsiteX9" fmla="*/ 834943 w 835638"/>
              <a:gd name="connsiteY9" fmla="*/ 263465 h 746398"/>
              <a:gd name="connsiteX10" fmla="*/ 829287 w 835638"/>
              <a:gd name="connsiteY10" fmla="*/ 258052 h 746398"/>
              <a:gd name="connsiteX11" fmla="*/ 777785 w 835638"/>
              <a:gd name="connsiteY11" fmla="*/ 239783 h 746398"/>
              <a:gd name="connsiteX12" fmla="*/ 777785 w 835638"/>
              <a:gd name="connsiteY12" fmla="*/ 153839 h 746398"/>
              <a:gd name="connsiteX13" fmla="*/ 819190 w 835638"/>
              <a:gd name="connsiteY13" fmla="*/ 136322 h 746398"/>
              <a:gd name="connsiteX14" fmla="*/ 824252 w 835638"/>
              <a:gd name="connsiteY14" fmla="*/ 123839 h 746398"/>
              <a:gd name="connsiteX15" fmla="*/ 818781 w 835638"/>
              <a:gd name="connsiteY15" fmla="*/ 118615 h 746398"/>
              <a:gd name="connsiteX16" fmla="*/ 499122 w 835638"/>
              <a:gd name="connsiteY16" fmla="*/ 591 h 746398"/>
              <a:gd name="connsiteX17" fmla="*/ 492731 w 835638"/>
              <a:gd name="connsiteY17" fmla="*/ 515 h 746398"/>
              <a:gd name="connsiteX18" fmla="*/ 61248 w 835638"/>
              <a:gd name="connsiteY18" fmla="*/ 150991 h 746398"/>
              <a:gd name="connsiteX19" fmla="*/ 58733 w 835638"/>
              <a:gd name="connsiteY19" fmla="*/ 152305 h 746398"/>
              <a:gd name="connsiteX20" fmla="*/ 28577 w 835638"/>
              <a:gd name="connsiteY20" fmla="*/ 242859 h 746398"/>
              <a:gd name="connsiteX21" fmla="*/ 33835 w 835638"/>
              <a:gd name="connsiteY21" fmla="*/ 288579 h 746398"/>
              <a:gd name="connsiteX22" fmla="*/ 2 w 835638"/>
              <a:gd name="connsiteY22" fmla="*/ 376209 h 746398"/>
              <a:gd name="connsiteX23" fmla="*/ 34397 w 835638"/>
              <a:gd name="connsiteY23" fmla="*/ 480889 h 746398"/>
              <a:gd name="connsiteX24" fmla="*/ 28577 w 835638"/>
              <a:gd name="connsiteY24" fmla="*/ 528609 h 746398"/>
              <a:gd name="connsiteX25" fmla="*/ 59305 w 835638"/>
              <a:gd name="connsiteY25" fmla="*/ 624021 h 746398"/>
              <a:gd name="connsiteX26" fmla="*/ 62162 w 835638"/>
              <a:gd name="connsiteY26" fmla="*/ 625802 h 746398"/>
              <a:gd name="connsiteX27" fmla="*/ 366962 w 835638"/>
              <a:gd name="connsiteY27" fmla="*/ 745741 h 746398"/>
              <a:gd name="connsiteX28" fmla="*/ 370449 w 835638"/>
              <a:gd name="connsiteY28" fmla="*/ 746398 h 746398"/>
              <a:gd name="connsiteX29" fmla="*/ 374020 w 835638"/>
              <a:gd name="connsiteY29" fmla="*/ 745703 h 746398"/>
              <a:gd name="connsiteX30" fmla="*/ 829677 w 835638"/>
              <a:gd name="connsiteY30" fmla="*/ 561613 h 746398"/>
              <a:gd name="connsiteX31" fmla="*/ 834943 w 835638"/>
              <a:gd name="connsiteY31" fmla="*/ 549215 h 746398"/>
              <a:gd name="connsiteX32" fmla="*/ 829287 w 835638"/>
              <a:gd name="connsiteY32" fmla="*/ 543802 h 746398"/>
              <a:gd name="connsiteX33" fmla="*/ 730008 w 835638"/>
              <a:gd name="connsiteY33" fmla="*/ 394259 h 746398"/>
              <a:gd name="connsiteX34" fmla="*/ 370058 w 835638"/>
              <a:gd name="connsiteY34" fmla="*/ 537687 h 746398"/>
              <a:gd name="connsiteX35" fmla="*/ 68535 w 835638"/>
              <a:gd name="connsiteY35" fmla="*/ 418986 h 746398"/>
              <a:gd name="connsiteX36" fmla="*/ 68535 w 835638"/>
              <a:gd name="connsiteY36" fmla="*/ 342681 h 746398"/>
              <a:gd name="connsiteX37" fmla="*/ 367001 w 835638"/>
              <a:gd name="connsiteY37" fmla="*/ 459991 h 746398"/>
              <a:gd name="connsiteX38" fmla="*/ 374059 w 835638"/>
              <a:gd name="connsiteY38" fmla="*/ 459991 h 746398"/>
              <a:gd name="connsiteX39" fmla="*/ 729989 w 835638"/>
              <a:gd name="connsiteY39" fmla="*/ 316164 h 746398"/>
              <a:gd name="connsiteX40" fmla="*/ 370458 w 835638"/>
              <a:gd name="connsiteY40" fmla="*/ 726615 h 746398"/>
              <a:gd name="connsiteX41" fmla="*/ 71087 w 835638"/>
              <a:gd name="connsiteY41" fmla="*/ 608829 h 746398"/>
              <a:gd name="connsiteX42" fmla="*/ 47646 w 835638"/>
              <a:gd name="connsiteY42" fmla="*/ 528609 h 746398"/>
              <a:gd name="connsiteX43" fmla="*/ 54057 w 835638"/>
              <a:gd name="connsiteY43" fmla="*/ 481603 h 746398"/>
              <a:gd name="connsiteX44" fmla="*/ 52028 w 835638"/>
              <a:gd name="connsiteY44" fmla="*/ 472307 h 746398"/>
              <a:gd name="connsiteX45" fmla="*/ 19071 w 835638"/>
              <a:gd name="connsiteY45" fmla="*/ 376171 h 746398"/>
              <a:gd name="connsiteX46" fmla="*/ 49551 w 835638"/>
              <a:gd name="connsiteY46" fmla="*/ 300495 h 746398"/>
              <a:gd name="connsiteX47" fmla="*/ 53904 w 835638"/>
              <a:gd name="connsiteY47" fmla="*/ 289532 h 746398"/>
              <a:gd name="connsiteX48" fmla="*/ 47675 w 835638"/>
              <a:gd name="connsiteY48" fmla="*/ 242859 h 746398"/>
              <a:gd name="connsiteX49" fmla="*/ 69287 w 835638"/>
              <a:gd name="connsiteY49" fmla="*/ 168374 h 746398"/>
              <a:gd name="connsiteX50" fmla="*/ 495721 w 835638"/>
              <a:gd name="connsiteY50" fmla="*/ 19641 h 746398"/>
              <a:gd name="connsiteX51" fmla="*/ 789377 w 835638"/>
              <a:gd name="connsiteY51" fmla="*/ 128073 h 746398"/>
              <a:gd name="connsiteX52" fmla="*/ 789377 w 835638"/>
              <a:gd name="connsiteY52" fmla="*/ 128254 h 746398"/>
              <a:gd name="connsiteX53" fmla="*/ 370458 w 835638"/>
              <a:gd name="connsiteY53" fmla="*/ 297990 h 746398"/>
              <a:gd name="connsiteX54" fmla="*/ 91071 w 835638"/>
              <a:gd name="connsiteY54" fmla="*/ 188014 h 746398"/>
              <a:gd name="connsiteX55" fmla="*/ 78721 w 835638"/>
              <a:gd name="connsiteY55" fmla="*/ 193392 h 746398"/>
              <a:gd name="connsiteX56" fmla="*/ 78060 w 835638"/>
              <a:gd name="connsiteY56" fmla="*/ 196882 h 746398"/>
              <a:gd name="connsiteX57" fmla="*/ 78060 w 835638"/>
              <a:gd name="connsiteY57" fmla="*/ 292132 h 746398"/>
              <a:gd name="connsiteX58" fmla="*/ 84089 w 835638"/>
              <a:gd name="connsiteY58" fmla="*/ 300990 h 746398"/>
              <a:gd name="connsiteX59" fmla="*/ 367001 w 835638"/>
              <a:gd name="connsiteY59" fmla="*/ 412366 h 746398"/>
              <a:gd name="connsiteX60" fmla="*/ 374059 w 835638"/>
              <a:gd name="connsiteY60" fmla="*/ 412366 h 746398"/>
              <a:gd name="connsiteX61" fmla="*/ 763869 w 835638"/>
              <a:gd name="connsiteY61" fmla="*/ 254823 h 746398"/>
              <a:gd name="connsiteX62" fmla="*/ 799016 w 835638"/>
              <a:gd name="connsiteY62" fmla="*/ 267519 h 746398"/>
              <a:gd name="connsiteX63" fmla="*/ 799016 w 835638"/>
              <a:gd name="connsiteY63" fmla="*/ 267700 h 746398"/>
              <a:gd name="connsiteX64" fmla="*/ 370458 w 835638"/>
              <a:gd name="connsiteY64" fmla="*/ 440865 h 746398"/>
              <a:gd name="connsiteX65" fmla="*/ 62496 w 835638"/>
              <a:gd name="connsiteY65" fmla="*/ 319840 h 746398"/>
              <a:gd name="connsiteX66" fmla="*/ 50146 w 835638"/>
              <a:gd name="connsiteY66" fmla="*/ 325218 h 746398"/>
              <a:gd name="connsiteX67" fmla="*/ 49485 w 835638"/>
              <a:gd name="connsiteY67" fmla="*/ 328708 h 746398"/>
              <a:gd name="connsiteX68" fmla="*/ 49485 w 835638"/>
              <a:gd name="connsiteY68" fmla="*/ 425482 h 746398"/>
              <a:gd name="connsiteX69" fmla="*/ 55514 w 835638"/>
              <a:gd name="connsiteY69" fmla="*/ 434340 h 746398"/>
              <a:gd name="connsiteX70" fmla="*/ 366591 w 835638"/>
              <a:gd name="connsiteY70" fmla="*/ 556794 h 746398"/>
              <a:gd name="connsiteX71" fmla="*/ 373601 w 835638"/>
              <a:gd name="connsiteY71" fmla="*/ 556794 h 746398"/>
              <a:gd name="connsiteX72" fmla="*/ 740590 w 835638"/>
              <a:gd name="connsiteY72" fmla="*/ 410585 h 746398"/>
              <a:gd name="connsiteX73" fmla="*/ 781148 w 835638"/>
              <a:gd name="connsiteY73" fmla="*/ 417253 h 746398"/>
              <a:gd name="connsiteX74" fmla="*/ 781148 w 835638"/>
              <a:gd name="connsiteY74" fmla="*/ 417433 h 746398"/>
              <a:gd name="connsiteX75" fmla="*/ 370458 w 835638"/>
              <a:gd name="connsiteY75" fmla="*/ 583740 h 746398"/>
              <a:gd name="connsiteX76" fmla="*/ 91071 w 835638"/>
              <a:gd name="connsiteY76" fmla="*/ 473764 h 746398"/>
              <a:gd name="connsiteX77" fmla="*/ 78721 w 835638"/>
              <a:gd name="connsiteY77" fmla="*/ 479142 h 746398"/>
              <a:gd name="connsiteX78" fmla="*/ 78060 w 835638"/>
              <a:gd name="connsiteY78" fmla="*/ 482632 h 746398"/>
              <a:gd name="connsiteX79" fmla="*/ 78060 w 835638"/>
              <a:gd name="connsiteY79" fmla="*/ 577882 h 746398"/>
              <a:gd name="connsiteX80" fmla="*/ 84089 w 835638"/>
              <a:gd name="connsiteY80" fmla="*/ 586740 h 746398"/>
              <a:gd name="connsiteX81" fmla="*/ 367001 w 835638"/>
              <a:gd name="connsiteY81" fmla="*/ 698116 h 746398"/>
              <a:gd name="connsiteX82" fmla="*/ 374059 w 835638"/>
              <a:gd name="connsiteY82" fmla="*/ 698116 h 746398"/>
              <a:gd name="connsiteX83" fmla="*/ 763869 w 835638"/>
              <a:gd name="connsiteY83" fmla="*/ 540573 h 746398"/>
              <a:gd name="connsiteX84" fmla="*/ 799016 w 835638"/>
              <a:gd name="connsiteY84" fmla="*/ 553270 h 746398"/>
              <a:gd name="connsiteX85" fmla="*/ 799016 w 835638"/>
              <a:gd name="connsiteY85" fmla="*/ 553450 h 746398"/>
              <a:gd name="connsiteX86" fmla="*/ 758735 w 835638"/>
              <a:gd name="connsiteY86" fmla="*/ 236354 h 746398"/>
              <a:gd name="connsiteX87" fmla="*/ 370458 w 835638"/>
              <a:gd name="connsiteY87" fmla="*/ 393240 h 746398"/>
              <a:gd name="connsiteX88" fmla="*/ 97091 w 835638"/>
              <a:gd name="connsiteY88" fmla="*/ 285607 h 746398"/>
              <a:gd name="connsiteX89" fmla="*/ 97091 w 835638"/>
              <a:gd name="connsiteY89" fmla="*/ 210836 h 746398"/>
              <a:gd name="connsiteX90" fmla="*/ 367001 w 835638"/>
              <a:gd name="connsiteY90" fmla="*/ 317116 h 746398"/>
              <a:gd name="connsiteX91" fmla="*/ 374059 w 835638"/>
              <a:gd name="connsiteY91" fmla="*/ 317116 h 746398"/>
              <a:gd name="connsiteX92" fmla="*/ 758735 w 835638"/>
              <a:gd name="connsiteY92" fmla="*/ 161649 h 746398"/>
              <a:gd name="connsiteX93" fmla="*/ 758735 w 835638"/>
              <a:gd name="connsiteY93" fmla="*/ 522104 h 746398"/>
              <a:gd name="connsiteX94" fmla="*/ 370458 w 835638"/>
              <a:gd name="connsiteY94" fmla="*/ 678990 h 746398"/>
              <a:gd name="connsiteX95" fmla="*/ 97091 w 835638"/>
              <a:gd name="connsiteY95" fmla="*/ 571357 h 746398"/>
              <a:gd name="connsiteX96" fmla="*/ 97091 w 835638"/>
              <a:gd name="connsiteY96" fmla="*/ 496586 h 746398"/>
              <a:gd name="connsiteX97" fmla="*/ 367001 w 835638"/>
              <a:gd name="connsiteY97" fmla="*/ 602866 h 746398"/>
              <a:gd name="connsiteX98" fmla="*/ 374059 w 835638"/>
              <a:gd name="connsiteY98" fmla="*/ 602866 h 746398"/>
              <a:gd name="connsiteX99" fmla="*/ 758735 w 835638"/>
              <a:gd name="connsiteY99" fmla="*/ 447399 h 746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835638" h="746398">
                <a:moveTo>
                  <a:pt x="829287" y="543802"/>
                </a:moveTo>
                <a:lnTo>
                  <a:pt x="777785" y="525533"/>
                </a:lnTo>
                <a:lnTo>
                  <a:pt x="777785" y="439589"/>
                </a:lnTo>
                <a:lnTo>
                  <a:pt x="819190" y="422072"/>
                </a:lnTo>
                <a:cubicBezTo>
                  <a:pt x="824037" y="420027"/>
                  <a:pt x="826308" y="414440"/>
                  <a:pt x="824263" y="409593"/>
                </a:cubicBezTo>
                <a:cubicBezTo>
                  <a:pt x="822992" y="406581"/>
                  <a:pt x="820264" y="404431"/>
                  <a:pt x="817038" y="403898"/>
                </a:cubicBezTo>
                <a:lnTo>
                  <a:pt x="749058" y="392668"/>
                </a:lnTo>
                <a:lnTo>
                  <a:pt x="749058" y="308439"/>
                </a:lnTo>
                <a:lnTo>
                  <a:pt x="829677" y="275863"/>
                </a:lnTo>
                <a:cubicBezTo>
                  <a:pt x="834555" y="273894"/>
                  <a:pt x="836913" y="268342"/>
                  <a:pt x="834943" y="263465"/>
                </a:cubicBezTo>
                <a:cubicBezTo>
                  <a:pt x="833920" y="260933"/>
                  <a:pt x="831861" y="258962"/>
                  <a:pt x="829287" y="258052"/>
                </a:cubicBezTo>
                <a:lnTo>
                  <a:pt x="777785" y="239783"/>
                </a:lnTo>
                <a:lnTo>
                  <a:pt x="777785" y="153839"/>
                </a:lnTo>
                <a:lnTo>
                  <a:pt x="819190" y="136322"/>
                </a:lnTo>
                <a:cubicBezTo>
                  <a:pt x="824035" y="134272"/>
                  <a:pt x="826302" y="128684"/>
                  <a:pt x="824252" y="123839"/>
                </a:cubicBezTo>
                <a:cubicBezTo>
                  <a:pt x="823227" y="121417"/>
                  <a:pt x="821248" y="119527"/>
                  <a:pt x="818781" y="118615"/>
                </a:cubicBezTo>
                <a:lnTo>
                  <a:pt x="499122" y="591"/>
                </a:lnTo>
                <a:cubicBezTo>
                  <a:pt x="497063" y="-170"/>
                  <a:pt x="494806" y="-197"/>
                  <a:pt x="492731" y="515"/>
                </a:cubicBezTo>
                <a:lnTo>
                  <a:pt x="61248" y="150991"/>
                </a:lnTo>
                <a:cubicBezTo>
                  <a:pt x="60348" y="151297"/>
                  <a:pt x="59500" y="151741"/>
                  <a:pt x="58733" y="152305"/>
                </a:cubicBezTo>
                <a:cubicBezTo>
                  <a:pt x="57505" y="153258"/>
                  <a:pt x="28577" y="175260"/>
                  <a:pt x="28577" y="242859"/>
                </a:cubicBezTo>
                <a:cubicBezTo>
                  <a:pt x="28461" y="258256"/>
                  <a:pt x="30227" y="273611"/>
                  <a:pt x="33835" y="288579"/>
                </a:cubicBezTo>
                <a:cubicBezTo>
                  <a:pt x="22605" y="298104"/>
                  <a:pt x="2" y="323822"/>
                  <a:pt x="2" y="376209"/>
                </a:cubicBezTo>
                <a:cubicBezTo>
                  <a:pt x="-192" y="413910"/>
                  <a:pt x="11880" y="450651"/>
                  <a:pt x="34397" y="480889"/>
                </a:cubicBezTo>
                <a:cubicBezTo>
                  <a:pt x="30340" y="496465"/>
                  <a:pt x="28383" y="512514"/>
                  <a:pt x="28577" y="528609"/>
                </a:cubicBezTo>
                <a:cubicBezTo>
                  <a:pt x="28577" y="595646"/>
                  <a:pt x="58048" y="622907"/>
                  <a:pt x="59305" y="624021"/>
                </a:cubicBezTo>
                <a:cubicBezTo>
                  <a:pt x="60142" y="624783"/>
                  <a:pt x="61110" y="625386"/>
                  <a:pt x="62162" y="625802"/>
                </a:cubicBezTo>
                <a:lnTo>
                  <a:pt x="366962" y="745741"/>
                </a:lnTo>
                <a:cubicBezTo>
                  <a:pt x="368074" y="746176"/>
                  <a:pt x="369256" y="746398"/>
                  <a:pt x="370449" y="746398"/>
                </a:cubicBezTo>
                <a:cubicBezTo>
                  <a:pt x="371674" y="746400"/>
                  <a:pt x="372886" y="746164"/>
                  <a:pt x="374020" y="745703"/>
                </a:cubicBezTo>
                <a:lnTo>
                  <a:pt x="829677" y="561613"/>
                </a:lnTo>
                <a:cubicBezTo>
                  <a:pt x="834555" y="559644"/>
                  <a:pt x="836913" y="554092"/>
                  <a:pt x="834943" y="549215"/>
                </a:cubicBezTo>
                <a:cubicBezTo>
                  <a:pt x="833920" y="546683"/>
                  <a:pt x="831861" y="544712"/>
                  <a:pt x="829287" y="543802"/>
                </a:cubicBezTo>
                <a:close/>
                <a:moveTo>
                  <a:pt x="730008" y="394259"/>
                </a:moveTo>
                <a:lnTo>
                  <a:pt x="370058" y="537687"/>
                </a:lnTo>
                <a:lnTo>
                  <a:pt x="68535" y="418986"/>
                </a:lnTo>
                <a:lnTo>
                  <a:pt x="68535" y="342681"/>
                </a:lnTo>
                <a:lnTo>
                  <a:pt x="367001" y="459991"/>
                </a:lnTo>
                <a:cubicBezTo>
                  <a:pt x="369267" y="460895"/>
                  <a:pt x="371793" y="460895"/>
                  <a:pt x="374059" y="459991"/>
                </a:cubicBezTo>
                <a:lnTo>
                  <a:pt x="729989" y="316164"/>
                </a:lnTo>
                <a:close/>
                <a:moveTo>
                  <a:pt x="370458" y="726615"/>
                </a:moveTo>
                <a:lnTo>
                  <a:pt x="71087" y="608829"/>
                </a:lnTo>
                <a:cubicBezTo>
                  <a:pt x="66439" y="603647"/>
                  <a:pt x="47646" y="579539"/>
                  <a:pt x="47646" y="528609"/>
                </a:cubicBezTo>
                <a:cubicBezTo>
                  <a:pt x="47373" y="512705"/>
                  <a:pt x="49535" y="496853"/>
                  <a:pt x="54057" y="481603"/>
                </a:cubicBezTo>
                <a:cubicBezTo>
                  <a:pt x="55087" y="478365"/>
                  <a:pt x="54314" y="474822"/>
                  <a:pt x="52028" y="472307"/>
                </a:cubicBezTo>
                <a:cubicBezTo>
                  <a:pt x="30391" y="444963"/>
                  <a:pt x="18762" y="411038"/>
                  <a:pt x="19071" y="376171"/>
                </a:cubicBezTo>
                <a:cubicBezTo>
                  <a:pt x="19071" y="319545"/>
                  <a:pt x="48342" y="301209"/>
                  <a:pt x="49551" y="300495"/>
                </a:cubicBezTo>
                <a:cubicBezTo>
                  <a:pt x="53363" y="298287"/>
                  <a:pt x="55163" y="293753"/>
                  <a:pt x="53904" y="289532"/>
                </a:cubicBezTo>
                <a:cubicBezTo>
                  <a:pt x="49594" y="274355"/>
                  <a:pt x="47496" y="258636"/>
                  <a:pt x="47675" y="242859"/>
                </a:cubicBezTo>
                <a:cubicBezTo>
                  <a:pt x="47675" y="192215"/>
                  <a:pt x="65306" y="172241"/>
                  <a:pt x="69287" y="168374"/>
                </a:cubicBezTo>
                <a:lnTo>
                  <a:pt x="495721" y="19641"/>
                </a:lnTo>
                <a:lnTo>
                  <a:pt x="789377" y="128073"/>
                </a:lnTo>
                <a:cubicBezTo>
                  <a:pt x="789511" y="128073"/>
                  <a:pt x="789511" y="128207"/>
                  <a:pt x="789377" y="128254"/>
                </a:cubicBezTo>
                <a:lnTo>
                  <a:pt x="370458" y="297990"/>
                </a:lnTo>
                <a:lnTo>
                  <a:pt x="91071" y="188014"/>
                </a:lnTo>
                <a:cubicBezTo>
                  <a:pt x="86175" y="186089"/>
                  <a:pt x="80646" y="188496"/>
                  <a:pt x="78721" y="193392"/>
                </a:cubicBezTo>
                <a:cubicBezTo>
                  <a:pt x="78284" y="194504"/>
                  <a:pt x="78060" y="195688"/>
                  <a:pt x="78060" y="196882"/>
                </a:cubicBezTo>
                <a:lnTo>
                  <a:pt x="78060" y="292132"/>
                </a:lnTo>
                <a:cubicBezTo>
                  <a:pt x="78061" y="296042"/>
                  <a:pt x="80451" y="299555"/>
                  <a:pt x="84089" y="300990"/>
                </a:cubicBezTo>
                <a:lnTo>
                  <a:pt x="367001" y="412366"/>
                </a:lnTo>
                <a:cubicBezTo>
                  <a:pt x="369267" y="413270"/>
                  <a:pt x="371793" y="413270"/>
                  <a:pt x="374059" y="412366"/>
                </a:cubicBezTo>
                <a:lnTo>
                  <a:pt x="763869" y="254823"/>
                </a:lnTo>
                <a:lnTo>
                  <a:pt x="799016" y="267519"/>
                </a:lnTo>
                <a:cubicBezTo>
                  <a:pt x="799140" y="267567"/>
                  <a:pt x="799140" y="267643"/>
                  <a:pt x="799016" y="267700"/>
                </a:cubicBezTo>
                <a:lnTo>
                  <a:pt x="370458" y="440865"/>
                </a:lnTo>
                <a:lnTo>
                  <a:pt x="62496" y="319840"/>
                </a:lnTo>
                <a:cubicBezTo>
                  <a:pt x="57600" y="317915"/>
                  <a:pt x="52071" y="320323"/>
                  <a:pt x="50146" y="325218"/>
                </a:cubicBezTo>
                <a:cubicBezTo>
                  <a:pt x="49708" y="326330"/>
                  <a:pt x="49484" y="327514"/>
                  <a:pt x="49485" y="328708"/>
                </a:cubicBezTo>
                <a:lnTo>
                  <a:pt x="49485" y="425482"/>
                </a:lnTo>
                <a:cubicBezTo>
                  <a:pt x="49486" y="429392"/>
                  <a:pt x="51876" y="432905"/>
                  <a:pt x="55514" y="434340"/>
                </a:cubicBezTo>
                <a:lnTo>
                  <a:pt x="366591" y="556794"/>
                </a:lnTo>
                <a:cubicBezTo>
                  <a:pt x="368843" y="557685"/>
                  <a:pt x="371350" y="557685"/>
                  <a:pt x="373601" y="556794"/>
                </a:cubicBezTo>
                <a:lnTo>
                  <a:pt x="740590" y="410585"/>
                </a:lnTo>
                <a:lnTo>
                  <a:pt x="781148" y="417253"/>
                </a:lnTo>
                <a:cubicBezTo>
                  <a:pt x="781329" y="417253"/>
                  <a:pt x="781338" y="417367"/>
                  <a:pt x="781148" y="417433"/>
                </a:cubicBezTo>
                <a:lnTo>
                  <a:pt x="370458" y="583740"/>
                </a:lnTo>
                <a:lnTo>
                  <a:pt x="91071" y="473764"/>
                </a:lnTo>
                <a:cubicBezTo>
                  <a:pt x="86175" y="471839"/>
                  <a:pt x="80646" y="474247"/>
                  <a:pt x="78721" y="479142"/>
                </a:cubicBezTo>
                <a:cubicBezTo>
                  <a:pt x="78284" y="480254"/>
                  <a:pt x="78060" y="481438"/>
                  <a:pt x="78060" y="482632"/>
                </a:cubicBezTo>
                <a:lnTo>
                  <a:pt x="78060" y="577882"/>
                </a:lnTo>
                <a:cubicBezTo>
                  <a:pt x="78061" y="581792"/>
                  <a:pt x="80451" y="585305"/>
                  <a:pt x="84089" y="586740"/>
                </a:cubicBezTo>
                <a:lnTo>
                  <a:pt x="367001" y="698116"/>
                </a:lnTo>
                <a:cubicBezTo>
                  <a:pt x="369267" y="699020"/>
                  <a:pt x="371793" y="699020"/>
                  <a:pt x="374059" y="698116"/>
                </a:cubicBezTo>
                <a:lnTo>
                  <a:pt x="763869" y="540573"/>
                </a:lnTo>
                <a:lnTo>
                  <a:pt x="799016" y="553270"/>
                </a:lnTo>
                <a:cubicBezTo>
                  <a:pt x="799140" y="553270"/>
                  <a:pt x="799140" y="553393"/>
                  <a:pt x="799016" y="553450"/>
                </a:cubicBezTo>
                <a:close/>
                <a:moveTo>
                  <a:pt x="758735" y="236354"/>
                </a:moveTo>
                <a:lnTo>
                  <a:pt x="370458" y="393240"/>
                </a:lnTo>
                <a:lnTo>
                  <a:pt x="97091" y="285607"/>
                </a:lnTo>
                <a:lnTo>
                  <a:pt x="97091" y="210836"/>
                </a:lnTo>
                <a:lnTo>
                  <a:pt x="367001" y="317116"/>
                </a:lnTo>
                <a:cubicBezTo>
                  <a:pt x="369267" y="318020"/>
                  <a:pt x="371793" y="318020"/>
                  <a:pt x="374059" y="317116"/>
                </a:cubicBezTo>
                <a:lnTo>
                  <a:pt x="758735" y="161649"/>
                </a:lnTo>
                <a:close/>
                <a:moveTo>
                  <a:pt x="758735" y="522104"/>
                </a:moveTo>
                <a:lnTo>
                  <a:pt x="370458" y="678990"/>
                </a:lnTo>
                <a:lnTo>
                  <a:pt x="97091" y="571357"/>
                </a:lnTo>
                <a:lnTo>
                  <a:pt x="97091" y="496586"/>
                </a:lnTo>
                <a:lnTo>
                  <a:pt x="367001" y="602866"/>
                </a:lnTo>
                <a:cubicBezTo>
                  <a:pt x="369267" y="603770"/>
                  <a:pt x="371793" y="603770"/>
                  <a:pt x="374059" y="602866"/>
                </a:cubicBezTo>
                <a:lnTo>
                  <a:pt x="758735" y="447399"/>
                </a:lnTo>
                <a:close/>
              </a:path>
            </a:pathLst>
          </a:custGeom>
          <a:solidFill>
            <a:srgbClr val="000000"/>
          </a:solidFill>
          <a:ln w="9525" cap="flat">
            <a:noFill/>
            <a:prstDash val="solid"/>
            <a:miter/>
          </a:ln>
        </p:spPr>
        <p:txBody>
          <a:bodyPr rtlCol="0" anchor="ctr"/>
          <a:lstStyle/>
          <a:p>
            <a:endParaRPr lang="en-CA"/>
          </a:p>
        </p:txBody>
      </p:sp>
      <p:sp>
        <p:nvSpPr>
          <p:cNvPr id="55" name="Freeform: Shape 54">
            <a:extLst>
              <a:ext uri="{FF2B5EF4-FFF2-40B4-BE49-F238E27FC236}">
                <a16:creationId xmlns:a16="http://schemas.microsoft.com/office/drawing/2014/main" id="{B72F04A5-38EE-C293-93A9-8BEA75E28721}"/>
              </a:ext>
            </a:extLst>
          </p:cNvPr>
          <p:cNvSpPr/>
          <p:nvPr/>
        </p:nvSpPr>
        <p:spPr>
          <a:xfrm>
            <a:off x="10012143" y="1174173"/>
            <a:ext cx="995363" cy="1193097"/>
          </a:xfrm>
          <a:custGeom>
            <a:avLst/>
            <a:gdLst>
              <a:gd name="connsiteX0" fmla="*/ 539534 w 571500"/>
              <a:gd name="connsiteY0" fmla="*/ 479189 h 753146"/>
              <a:gd name="connsiteX1" fmla="*/ 430682 w 571500"/>
              <a:gd name="connsiteY1" fmla="*/ 418657 h 753146"/>
              <a:gd name="connsiteX2" fmla="*/ 481384 w 571500"/>
              <a:gd name="connsiteY2" fmla="*/ 397045 h 753146"/>
              <a:gd name="connsiteX3" fmla="*/ 484339 w 571500"/>
              <a:gd name="connsiteY3" fmla="*/ 383902 h 753146"/>
              <a:gd name="connsiteX4" fmla="*/ 482851 w 571500"/>
              <a:gd name="connsiteY4" fmla="*/ 382091 h 753146"/>
              <a:gd name="connsiteX5" fmla="*/ 450894 w 571500"/>
              <a:gd name="connsiteY5" fmla="*/ 322664 h 753146"/>
              <a:gd name="connsiteX6" fmla="*/ 460419 w 571500"/>
              <a:gd name="connsiteY6" fmla="*/ 256589 h 753146"/>
              <a:gd name="connsiteX7" fmla="*/ 475155 w 571500"/>
              <a:gd name="connsiteY7" fmla="*/ 149024 h 753146"/>
              <a:gd name="connsiteX8" fmla="*/ 432035 w 571500"/>
              <a:gd name="connsiteY8" fmla="*/ 58993 h 753146"/>
              <a:gd name="connsiteX9" fmla="*/ 383953 w 571500"/>
              <a:gd name="connsiteY9" fmla="*/ 56050 h 753146"/>
              <a:gd name="connsiteX10" fmla="*/ 307219 w 571500"/>
              <a:gd name="connsiteY10" fmla="*/ 6911 h 753146"/>
              <a:gd name="connsiteX11" fmla="*/ 159068 w 571500"/>
              <a:gd name="connsiteY11" fmla="*/ 26046 h 753146"/>
              <a:gd name="connsiteX12" fmla="*/ 101041 w 571500"/>
              <a:gd name="connsiteY12" fmla="*/ 169455 h 753146"/>
              <a:gd name="connsiteX13" fmla="*/ 105061 w 571500"/>
              <a:gd name="connsiteY13" fmla="*/ 267562 h 753146"/>
              <a:gd name="connsiteX14" fmla="*/ 106270 w 571500"/>
              <a:gd name="connsiteY14" fmla="*/ 342876 h 753146"/>
              <a:gd name="connsiteX15" fmla="*/ 85458 w 571500"/>
              <a:gd name="connsiteY15" fmla="*/ 387644 h 753146"/>
              <a:gd name="connsiteX16" fmla="*/ 87471 w 571500"/>
              <a:gd name="connsiteY16" fmla="*/ 400963 h 753146"/>
              <a:gd name="connsiteX17" fmla="*/ 88573 w 571500"/>
              <a:gd name="connsiteY17" fmla="*/ 401665 h 753146"/>
              <a:gd name="connsiteX18" fmla="*/ 138065 w 571500"/>
              <a:gd name="connsiteY18" fmla="*/ 419772 h 753146"/>
              <a:gd name="connsiteX19" fmla="*/ 31975 w 571500"/>
              <a:gd name="connsiteY19" fmla="*/ 479179 h 753146"/>
              <a:gd name="connsiteX20" fmla="*/ 0 w 571500"/>
              <a:gd name="connsiteY20" fmla="*/ 543597 h 753146"/>
              <a:gd name="connsiteX21" fmla="*/ 0 w 571500"/>
              <a:gd name="connsiteY21" fmla="*/ 705846 h 753146"/>
              <a:gd name="connsiteX22" fmla="*/ 4239 w 571500"/>
              <a:gd name="connsiteY22" fmla="*/ 708703 h 753146"/>
              <a:gd name="connsiteX23" fmla="*/ 288855 w 571500"/>
              <a:gd name="connsiteY23" fmla="*/ 753147 h 753146"/>
              <a:gd name="connsiteX24" fmla="*/ 567652 w 571500"/>
              <a:gd name="connsiteY24" fmla="*/ 708379 h 753146"/>
              <a:gd name="connsiteX25" fmla="*/ 571500 w 571500"/>
              <a:gd name="connsiteY25" fmla="*/ 705522 h 753146"/>
              <a:gd name="connsiteX26" fmla="*/ 571500 w 571500"/>
              <a:gd name="connsiteY26" fmla="*/ 543397 h 753146"/>
              <a:gd name="connsiteX27" fmla="*/ 539534 w 571500"/>
              <a:gd name="connsiteY27" fmla="*/ 479189 h 753146"/>
              <a:gd name="connsiteX28" fmla="*/ 423910 w 571500"/>
              <a:gd name="connsiteY28" fmla="*/ 515022 h 753146"/>
              <a:gd name="connsiteX29" fmla="*/ 442960 w 571500"/>
              <a:gd name="connsiteY29" fmla="*/ 534072 h 753146"/>
              <a:gd name="connsiteX30" fmla="*/ 423910 w 571500"/>
              <a:gd name="connsiteY30" fmla="*/ 553122 h 753146"/>
              <a:gd name="connsiteX31" fmla="*/ 404860 w 571500"/>
              <a:gd name="connsiteY31" fmla="*/ 534072 h 753146"/>
              <a:gd name="connsiteX32" fmla="*/ 423910 w 571500"/>
              <a:gd name="connsiteY32" fmla="*/ 515022 h 753146"/>
              <a:gd name="connsiteX33" fmla="*/ 372694 w 571500"/>
              <a:gd name="connsiteY33" fmla="*/ 415666 h 753146"/>
              <a:gd name="connsiteX34" fmla="*/ 376057 w 571500"/>
              <a:gd name="connsiteY34" fmla="*/ 417352 h 753146"/>
              <a:gd name="connsiteX35" fmla="*/ 382724 w 571500"/>
              <a:gd name="connsiteY35" fmla="*/ 420086 h 753146"/>
              <a:gd name="connsiteX36" fmla="*/ 285750 w 571500"/>
              <a:gd name="connsiteY36" fmla="*/ 438822 h 753146"/>
              <a:gd name="connsiteX37" fmla="*/ 188747 w 571500"/>
              <a:gd name="connsiteY37" fmla="*/ 420067 h 753146"/>
              <a:gd name="connsiteX38" fmla="*/ 195415 w 571500"/>
              <a:gd name="connsiteY38" fmla="*/ 417352 h 753146"/>
              <a:gd name="connsiteX39" fmla="*/ 199606 w 571500"/>
              <a:gd name="connsiteY39" fmla="*/ 415371 h 753146"/>
              <a:gd name="connsiteX40" fmla="*/ 219075 w 571500"/>
              <a:gd name="connsiteY40" fmla="*/ 382100 h 753146"/>
              <a:gd name="connsiteX41" fmla="*/ 219075 w 571500"/>
              <a:gd name="connsiteY41" fmla="*/ 365032 h 753146"/>
              <a:gd name="connsiteX42" fmla="*/ 352473 w 571500"/>
              <a:gd name="connsiteY42" fmla="*/ 365032 h 753146"/>
              <a:gd name="connsiteX43" fmla="*/ 352473 w 571500"/>
              <a:gd name="connsiteY43" fmla="*/ 382062 h 753146"/>
              <a:gd name="connsiteX44" fmla="*/ 372694 w 571500"/>
              <a:gd name="connsiteY44" fmla="*/ 415666 h 753146"/>
              <a:gd name="connsiteX45" fmla="*/ 285750 w 571500"/>
              <a:gd name="connsiteY45" fmla="*/ 362622 h 753146"/>
              <a:gd name="connsiteX46" fmla="*/ 161925 w 571500"/>
              <a:gd name="connsiteY46" fmla="*/ 238797 h 753146"/>
              <a:gd name="connsiteX47" fmla="*/ 161925 w 571500"/>
              <a:gd name="connsiteY47" fmla="*/ 200354 h 753146"/>
              <a:gd name="connsiteX48" fmla="*/ 282197 w 571500"/>
              <a:gd name="connsiteY48" fmla="*/ 171379 h 753146"/>
              <a:gd name="connsiteX49" fmla="*/ 292027 w 571500"/>
              <a:gd name="connsiteY49" fmla="*/ 166464 h 753146"/>
              <a:gd name="connsiteX50" fmla="*/ 363636 w 571500"/>
              <a:gd name="connsiteY50" fmla="*/ 119734 h 753146"/>
              <a:gd name="connsiteX51" fmla="*/ 380209 w 571500"/>
              <a:gd name="connsiteY51" fmla="*/ 184780 h 753146"/>
              <a:gd name="connsiteX52" fmla="*/ 407165 w 571500"/>
              <a:gd name="connsiteY52" fmla="*/ 213051 h 753146"/>
              <a:gd name="connsiteX53" fmla="*/ 409594 w 571500"/>
              <a:gd name="connsiteY53" fmla="*/ 214708 h 753146"/>
              <a:gd name="connsiteX54" fmla="*/ 409594 w 571500"/>
              <a:gd name="connsiteY54" fmla="*/ 238797 h 753146"/>
              <a:gd name="connsiteX55" fmla="*/ 285750 w 571500"/>
              <a:gd name="connsiteY55" fmla="*/ 362622 h 753146"/>
              <a:gd name="connsiteX56" fmla="*/ 142875 w 571500"/>
              <a:gd name="connsiteY56" fmla="*/ 191172 h 753146"/>
              <a:gd name="connsiteX57" fmla="*/ 142875 w 571500"/>
              <a:gd name="connsiteY57" fmla="*/ 238797 h 753146"/>
              <a:gd name="connsiteX58" fmla="*/ 199958 w 571500"/>
              <a:gd name="connsiteY58" fmla="*/ 352773 h 753146"/>
              <a:gd name="connsiteX59" fmla="*/ 199958 w 571500"/>
              <a:gd name="connsiteY59" fmla="*/ 382100 h 753146"/>
              <a:gd name="connsiteX60" fmla="*/ 188709 w 571500"/>
              <a:gd name="connsiteY60" fmla="*/ 399379 h 753146"/>
              <a:gd name="connsiteX61" fmla="*/ 107356 w 571500"/>
              <a:gd name="connsiteY61" fmla="*/ 389520 h 753146"/>
              <a:gd name="connsiteX62" fmla="*/ 125139 w 571500"/>
              <a:gd name="connsiteY62" fmla="*/ 345477 h 753146"/>
              <a:gd name="connsiteX63" fmla="*/ 124073 w 571500"/>
              <a:gd name="connsiteY63" fmla="*/ 266295 h 753146"/>
              <a:gd name="connsiteX64" fmla="*/ 120091 w 571500"/>
              <a:gd name="connsiteY64" fmla="*/ 169474 h 753146"/>
              <a:gd name="connsiteX65" fmla="*/ 168964 w 571500"/>
              <a:gd name="connsiteY65" fmla="*/ 42334 h 753146"/>
              <a:gd name="connsiteX66" fmla="*/ 301866 w 571500"/>
              <a:gd name="connsiteY66" fmla="*/ 25189 h 753146"/>
              <a:gd name="connsiteX67" fmla="*/ 371113 w 571500"/>
              <a:gd name="connsiteY67" fmla="*/ 71080 h 753146"/>
              <a:gd name="connsiteX68" fmla="*/ 381591 w 571500"/>
              <a:gd name="connsiteY68" fmla="*/ 75929 h 753146"/>
              <a:gd name="connsiteX69" fmla="*/ 422548 w 571500"/>
              <a:gd name="connsiteY69" fmla="*/ 75567 h 753146"/>
              <a:gd name="connsiteX70" fmla="*/ 456009 w 571500"/>
              <a:gd name="connsiteY70" fmla="*/ 148976 h 753146"/>
              <a:gd name="connsiteX71" fmla="*/ 441627 w 571500"/>
              <a:gd name="connsiteY71" fmla="*/ 252960 h 753146"/>
              <a:gd name="connsiteX72" fmla="*/ 431825 w 571500"/>
              <a:gd name="connsiteY72" fmla="*/ 324055 h 753146"/>
              <a:gd name="connsiteX73" fmla="*/ 461029 w 571500"/>
              <a:gd name="connsiteY73" fmla="*/ 386577 h 753146"/>
              <a:gd name="connsiteX74" fmla="*/ 382248 w 571500"/>
              <a:gd name="connsiteY74" fmla="*/ 399150 h 753146"/>
              <a:gd name="connsiteX75" fmla="*/ 371475 w 571500"/>
              <a:gd name="connsiteY75" fmla="*/ 382100 h 753146"/>
              <a:gd name="connsiteX76" fmla="*/ 371475 w 571500"/>
              <a:gd name="connsiteY76" fmla="*/ 352840 h 753146"/>
              <a:gd name="connsiteX77" fmla="*/ 428625 w 571500"/>
              <a:gd name="connsiteY77" fmla="*/ 238797 h 753146"/>
              <a:gd name="connsiteX78" fmla="*/ 428520 w 571500"/>
              <a:gd name="connsiteY78" fmla="*/ 210222 h 753146"/>
              <a:gd name="connsiteX79" fmla="*/ 426139 w 571500"/>
              <a:gd name="connsiteY79" fmla="*/ 203830 h 753146"/>
              <a:gd name="connsiteX80" fmla="*/ 417690 w 571500"/>
              <a:gd name="connsiteY80" fmla="*/ 197163 h 753146"/>
              <a:gd name="connsiteX81" fmla="*/ 396821 w 571500"/>
              <a:gd name="connsiteY81" fmla="*/ 175446 h 753146"/>
              <a:gd name="connsiteX82" fmla="*/ 382476 w 571500"/>
              <a:gd name="connsiteY82" fmla="*/ 116877 h 753146"/>
              <a:gd name="connsiteX83" fmla="*/ 361125 w 571500"/>
              <a:gd name="connsiteY83" fmla="*/ 101210 h 753146"/>
              <a:gd name="connsiteX84" fmla="*/ 351111 w 571500"/>
              <a:gd name="connsiteY84" fmla="*/ 106104 h 753146"/>
              <a:gd name="connsiteX85" fmla="*/ 283531 w 571500"/>
              <a:gd name="connsiteY85" fmla="*/ 149414 h 753146"/>
              <a:gd name="connsiteX86" fmla="*/ 274006 w 571500"/>
              <a:gd name="connsiteY86" fmla="*/ 154177 h 753146"/>
              <a:gd name="connsiteX87" fmla="*/ 152400 w 571500"/>
              <a:gd name="connsiteY87" fmla="*/ 181647 h 753146"/>
              <a:gd name="connsiteX88" fmla="*/ 142875 w 571500"/>
              <a:gd name="connsiteY88" fmla="*/ 191172 h 753146"/>
              <a:gd name="connsiteX89" fmla="*/ 414338 w 571500"/>
              <a:gd name="connsiteY89" fmla="*/ 432811 h 753146"/>
              <a:gd name="connsiteX90" fmla="*/ 414338 w 571500"/>
              <a:gd name="connsiteY90" fmla="*/ 496686 h 753146"/>
              <a:gd name="connsiteX91" fmla="*/ 414461 w 571500"/>
              <a:gd name="connsiteY91" fmla="*/ 497286 h 753146"/>
              <a:gd name="connsiteX92" fmla="*/ 386946 w 571500"/>
              <a:gd name="connsiteY92" fmla="*/ 543613 h 753146"/>
              <a:gd name="connsiteX93" fmla="*/ 433273 w 571500"/>
              <a:gd name="connsiteY93" fmla="*/ 571128 h 753146"/>
              <a:gd name="connsiteX94" fmla="*/ 460788 w 571500"/>
              <a:gd name="connsiteY94" fmla="*/ 524801 h 753146"/>
              <a:gd name="connsiteX95" fmla="*/ 433273 w 571500"/>
              <a:gd name="connsiteY95" fmla="*/ 497286 h 753146"/>
              <a:gd name="connsiteX96" fmla="*/ 433388 w 571500"/>
              <a:gd name="connsiteY96" fmla="*/ 496686 h 753146"/>
              <a:gd name="connsiteX97" fmla="*/ 433388 w 571500"/>
              <a:gd name="connsiteY97" fmla="*/ 440355 h 753146"/>
              <a:gd name="connsiteX98" fmla="*/ 527161 w 571500"/>
              <a:gd name="connsiteY98" fmla="*/ 493695 h 753146"/>
              <a:gd name="connsiteX99" fmla="*/ 552450 w 571500"/>
              <a:gd name="connsiteY99" fmla="*/ 543597 h 753146"/>
              <a:gd name="connsiteX100" fmla="*/ 552450 w 571500"/>
              <a:gd name="connsiteY100" fmla="*/ 695768 h 753146"/>
              <a:gd name="connsiteX101" fmla="*/ 19050 w 571500"/>
              <a:gd name="connsiteY101" fmla="*/ 695454 h 753146"/>
              <a:gd name="connsiteX102" fmla="*/ 19050 w 571500"/>
              <a:gd name="connsiteY102" fmla="*/ 543797 h 753146"/>
              <a:gd name="connsiteX103" fmla="*/ 44263 w 571500"/>
              <a:gd name="connsiteY103" fmla="*/ 493705 h 753146"/>
              <a:gd name="connsiteX104" fmla="*/ 138113 w 571500"/>
              <a:gd name="connsiteY104" fmla="*/ 440365 h 753146"/>
              <a:gd name="connsiteX105" fmla="*/ 138113 w 571500"/>
              <a:gd name="connsiteY105" fmla="*/ 496219 h 753146"/>
              <a:gd name="connsiteX106" fmla="*/ 76200 w 571500"/>
              <a:gd name="connsiteY106" fmla="*/ 562647 h 753146"/>
              <a:gd name="connsiteX107" fmla="*/ 76200 w 571500"/>
              <a:gd name="connsiteY107" fmla="*/ 634084 h 753146"/>
              <a:gd name="connsiteX108" fmla="*/ 98298 w 571500"/>
              <a:gd name="connsiteY108" fmla="*/ 661850 h 753146"/>
              <a:gd name="connsiteX109" fmla="*/ 118334 w 571500"/>
              <a:gd name="connsiteY109" fmla="*/ 664465 h 753146"/>
              <a:gd name="connsiteX110" fmla="*/ 120949 w 571500"/>
              <a:gd name="connsiteY110" fmla="*/ 644429 h 753146"/>
              <a:gd name="connsiteX111" fmla="*/ 100914 w 571500"/>
              <a:gd name="connsiteY111" fmla="*/ 641814 h 753146"/>
              <a:gd name="connsiteX112" fmla="*/ 100289 w 571500"/>
              <a:gd name="connsiteY112" fmla="*/ 642323 h 753146"/>
              <a:gd name="connsiteX113" fmla="*/ 95250 w 571500"/>
              <a:gd name="connsiteY113" fmla="*/ 634084 h 753146"/>
              <a:gd name="connsiteX114" fmla="*/ 95250 w 571500"/>
              <a:gd name="connsiteY114" fmla="*/ 562647 h 753146"/>
              <a:gd name="connsiteX115" fmla="*/ 142875 w 571500"/>
              <a:gd name="connsiteY115" fmla="*/ 515022 h 753146"/>
              <a:gd name="connsiteX116" fmla="*/ 152400 w 571500"/>
              <a:gd name="connsiteY116" fmla="*/ 515022 h 753146"/>
              <a:gd name="connsiteX117" fmla="*/ 200025 w 571500"/>
              <a:gd name="connsiteY117" fmla="*/ 562647 h 753146"/>
              <a:gd name="connsiteX118" fmla="*/ 200025 w 571500"/>
              <a:gd name="connsiteY118" fmla="*/ 634084 h 753146"/>
              <a:gd name="connsiteX119" fmla="*/ 194996 w 571500"/>
              <a:gd name="connsiteY119" fmla="*/ 642323 h 753146"/>
              <a:gd name="connsiteX120" fmla="*/ 174845 w 571500"/>
              <a:gd name="connsiteY120" fmla="*/ 643804 h 753146"/>
              <a:gd name="connsiteX121" fmla="*/ 176326 w 571500"/>
              <a:gd name="connsiteY121" fmla="*/ 663956 h 753146"/>
              <a:gd name="connsiteX122" fmla="*/ 196477 w 571500"/>
              <a:gd name="connsiteY122" fmla="*/ 662474 h 753146"/>
              <a:gd name="connsiteX123" fmla="*/ 196987 w 571500"/>
              <a:gd name="connsiteY123" fmla="*/ 661850 h 753146"/>
              <a:gd name="connsiteX124" fmla="*/ 219075 w 571500"/>
              <a:gd name="connsiteY124" fmla="*/ 634084 h 753146"/>
              <a:gd name="connsiteX125" fmla="*/ 219075 w 571500"/>
              <a:gd name="connsiteY125" fmla="*/ 562647 h 753146"/>
              <a:gd name="connsiteX126" fmla="*/ 157163 w 571500"/>
              <a:gd name="connsiteY126" fmla="*/ 496210 h 753146"/>
              <a:gd name="connsiteX127" fmla="*/ 157163 w 571500"/>
              <a:gd name="connsiteY127" fmla="*/ 432773 h 753146"/>
              <a:gd name="connsiteX128" fmla="*/ 166383 w 571500"/>
              <a:gd name="connsiteY128" fmla="*/ 429297 h 753146"/>
              <a:gd name="connsiteX129" fmla="*/ 285750 w 571500"/>
              <a:gd name="connsiteY129" fmla="*/ 457872 h 753146"/>
              <a:gd name="connsiteX130" fmla="*/ 405108 w 571500"/>
              <a:gd name="connsiteY130" fmla="*/ 429297 h 753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Lst>
            <a:rect l="l" t="t" r="r" b="b"/>
            <a:pathLst>
              <a:path w="571500" h="753146">
                <a:moveTo>
                  <a:pt x="539534" y="479189"/>
                </a:moveTo>
                <a:cubicBezTo>
                  <a:pt x="506780" y="453230"/>
                  <a:pt x="470015" y="432785"/>
                  <a:pt x="430682" y="418657"/>
                </a:cubicBezTo>
                <a:cubicBezTo>
                  <a:pt x="448518" y="413881"/>
                  <a:pt x="465588" y="406605"/>
                  <a:pt x="481384" y="397045"/>
                </a:cubicBezTo>
                <a:cubicBezTo>
                  <a:pt x="485829" y="394232"/>
                  <a:pt x="487152" y="388348"/>
                  <a:pt x="484339" y="383902"/>
                </a:cubicBezTo>
                <a:cubicBezTo>
                  <a:pt x="483920" y="383240"/>
                  <a:pt x="483419" y="382631"/>
                  <a:pt x="482851" y="382091"/>
                </a:cubicBezTo>
                <a:cubicBezTo>
                  <a:pt x="482556" y="381815"/>
                  <a:pt x="453133" y="353516"/>
                  <a:pt x="450894" y="322664"/>
                </a:cubicBezTo>
                <a:cubicBezTo>
                  <a:pt x="452000" y="300390"/>
                  <a:pt x="455189" y="278269"/>
                  <a:pt x="460419" y="256589"/>
                </a:cubicBezTo>
                <a:cubicBezTo>
                  <a:pt x="468424" y="221226"/>
                  <a:pt x="473354" y="185237"/>
                  <a:pt x="475155" y="149024"/>
                </a:cubicBezTo>
                <a:cubicBezTo>
                  <a:pt x="475155" y="102418"/>
                  <a:pt x="462658" y="76329"/>
                  <a:pt x="432035" y="58993"/>
                </a:cubicBezTo>
                <a:cubicBezTo>
                  <a:pt x="418605" y="51373"/>
                  <a:pt x="395764" y="53983"/>
                  <a:pt x="383953" y="56050"/>
                </a:cubicBezTo>
                <a:cubicBezTo>
                  <a:pt x="375685" y="44925"/>
                  <a:pt x="353606" y="21350"/>
                  <a:pt x="307219" y="6911"/>
                </a:cubicBezTo>
                <a:cubicBezTo>
                  <a:pt x="257266" y="-6815"/>
                  <a:pt x="203894" y="79"/>
                  <a:pt x="159068" y="26046"/>
                </a:cubicBezTo>
                <a:cubicBezTo>
                  <a:pt x="117853" y="52716"/>
                  <a:pt x="101041" y="94226"/>
                  <a:pt x="101041" y="169455"/>
                </a:cubicBezTo>
                <a:cubicBezTo>
                  <a:pt x="101041" y="206459"/>
                  <a:pt x="103175" y="238901"/>
                  <a:pt x="105061" y="267562"/>
                </a:cubicBezTo>
                <a:cubicBezTo>
                  <a:pt x="107771" y="292577"/>
                  <a:pt x="108175" y="317788"/>
                  <a:pt x="106270" y="342876"/>
                </a:cubicBezTo>
                <a:cubicBezTo>
                  <a:pt x="103279" y="359335"/>
                  <a:pt x="96113" y="374749"/>
                  <a:pt x="85458" y="387644"/>
                </a:cubicBezTo>
                <a:cubicBezTo>
                  <a:pt x="82336" y="391878"/>
                  <a:pt x="83237" y="397840"/>
                  <a:pt x="87471" y="400963"/>
                </a:cubicBezTo>
                <a:cubicBezTo>
                  <a:pt x="87821" y="401222"/>
                  <a:pt x="88190" y="401456"/>
                  <a:pt x="88573" y="401665"/>
                </a:cubicBezTo>
                <a:cubicBezTo>
                  <a:pt x="104226" y="409796"/>
                  <a:pt x="120860" y="415882"/>
                  <a:pt x="138065" y="419772"/>
                </a:cubicBezTo>
                <a:cubicBezTo>
                  <a:pt x="99743" y="433752"/>
                  <a:pt x="63921" y="453811"/>
                  <a:pt x="31975" y="479179"/>
                </a:cubicBezTo>
                <a:cubicBezTo>
                  <a:pt x="12583" y="495081"/>
                  <a:pt x="941" y="518535"/>
                  <a:pt x="0" y="543597"/>
                </a:cubicBezTo>
                <a:lnTo>
                  <a:pt x="0" y="705846"/>
                </a:lnTo>
                <a:lnTo>
                  <a:pt x="4239" y="708703"/>
                </a:lnTo>
                <a:cubicBezTo>
                  <a:pt x="48758" y="738326"/>
                  <a:pt x="169307" y="753147"/>
                  <a:pt x="288855" y="753147"/>
                </a:cubicBezTo>
                <a:cubicBezTo>
                  <a:pt x="408870" y="753147"/>
                  <a:pt x="527933" y="738212"/>
                  <a:pt x="567652" y="708379"/>
                </a:cubicBezTo>
                <a:lnTo>
                  <a:pt x="571500" y="705522"/>
                </a:lnTo>
                <a:lnTo>
                  <a:pt x="571500" y="543397"/>
                </a:lnTo>
                <a:cubicBezTo>
                  <a:pt x="570508" y="518410"/>
                  <a:pt x="558875" y="495041"/>
                  <a:pt x="539534" y="479189"/>
                </a:cubicBezTo>
                <a:close/>
                <a:moveTo>
                  <a:pt x="423910" y="515022"/>
                </a:moveTo>
                <a:cubicBezTo>
                  <a:pt x="434431" y="515022"/>
                  <a:pt x="442960" y="523550"/>
                  <a:pt x="442960" y="534072"/>
                </a:cubicBezTo>
                <a:cubicBezTo>
                  <a:pt x="442960" y="544593"/>
                  <a:pt x="434431" y="553122"/>
                  <a:pt x="423910" y="553122"/>
                </a:cubicBezTo>
                <a:cubicBezTo>
                  <a:pt x="413389" y="553122"/>
                  <a:pt x="404860" y="544593"/>
                  <a:pt x="404860" y="534072"/>
                </a:cubicBezTo>
                <a:cubicBezTo>
                  <a:pt x="404860" y="523550"/>
                  <a:pt x="413389" y="515022"/>
                  <a:pt x="423910" y="515022"/>
                </a:cubicBezTo>
                <a:close/>
                <a:moveTo>
                  <a:pt x="372694" y="415666"/>
                </a:moveTo>
                <a:cubicBezTo>
                  <a:pt x="373799" y="416247"/>
                  <a:pt x="374885" y="416867"/>
                  <a:pt x="376057" y="417352"/>
                </a:cubicBezTo>
                <a:lnTo>
                  <a:pt x="382724" y="420086"/>
                </a:lnTo>
                <a:cubicBezTo>
                  <a:pt x="352112" y="433197"/>
                  <a:pt x="319043" y="439586"/>
                  <a:pt x="285750" y="438822"/>
                </a:cubicBezTo>
                <a:cubicBezTo>
                  <a:pt x="252446" y="439588"/>
                  <a:pt x="219366" y="433193"/>
                  <a:pt x="188747" y="420067"/>
                </a:cubicBezTo>
                <a:lnTo>
                  <a:pt x="195415" y="417352"/>
                </a:lnTo>
                <a:lnTo>
                  <a:pt x="199606" y="415371"/>
                </a:lnTo>
                <a:cubicBezTo>
                  <a:pt x="211657" y="408641"/>
                  <a:pt x="219110" y="395904"/>
                  <a:pt x="219075" y="382100"/>
                </a:cubicBezTo>
                <a:lnTo>
                  <a:pt x="219075" y="365032"/>
                </a:lnTo>
                <a:cubicBezTo>
                  <a:pt x="260779" y="387192"/>
                  <a:pt x="310767" y="387192"/>
                  <a:pt x="352473" y="365032"/>
                </a:cubicBezTo>
                <a:lnTo>
                  <a:pt x="352473" y="382062"/>
                </a:lnTo>
                <a:cubicBezTo>
                  <a:pt x="352692" y="396081"/>
                  <a:pt x="360410" y="408907"/>
                  <a:pt x="372694" y="415666"/>
                </a:cubicBezTo>
                <a:close/>
                <a:moveTo>
                  <a:pt x="285750" y="362622"/>
                </a:moveTo>
                <a:cubicBezTo>
                  <a:pt x="217394" y="362548"/>
                  <a:pt x="161998" y="307153"/>
                  <a:pt x="161925" y="238797"/>
                </a:cubicBezTo>
                <a:lnTo>
                  <a:pt x="161925" y="200354"/>
                </a:lnTo>
                <a:cubicBezTo>
                  <a:pt x="203265" y="196924"/>
                  <a:pt x="243830" y="187151"/>
                  <a:pt x="282197" y="171379"/>
                </a:cubicBezTo>
                <a:lnTo>
                  <a:pt x="292027" y="166464"/>
                </a:lnTo>
                <a:cubicBezTo>
                  <a:pt x="318355" y="155026"/>
                  <a:pt x="342565" y="139228"/>
                  <a:pt x="363636" y="119734"/>
                </a:cubicBezTo>
                <a:cubicBezTo>
                  <a:pt x="365265" y="130936"/>
                  <a:pt x="371256" y="168759"/>
                  <a:pt x="380209" y="184780"/>
                </a:cubicBezTo>
                <a:cubicBezTo>
                  <a:pt x="386572" y="196395"/>
                  <a:pt x="395866" y="206142"/>
                  <a:pt x="407165" y="213051"/>
                </a:cubicBezTo>
                <a:lnTo>
                  <a:pt x="409594" y="214708"/>
                </a:lnTo>
                <a:lnTo>
                  <a:pt x="409594" y="238797"/>
                </a:lnTo>
                <a:cubicBezTo>
                  <a:pt x="409515" y="307159"/>
                  <a:pt x="354112" y="362553"/>
                  <a:pt x="285750" y="362622"/>
                </a:cubicBezTo>
                <a:close/>
                <a:moveTo>
                  <a:pt x="142875" y="191172"/>
                </a:moveTo>
                <a:lnTo>
                  <a:pt x="142875" y="238797"/>
                </a:lnTo>
                <a:cubicBezTo>
                  <a:pt x="142916" y="283653"/>
                  <a:pt x="164062" y="325874"/>
                  <a:pt x="199958" y="352773"/>
                </a:cubicBezTo>
                <a:lnTo>
                  <a:pt x="199958" y="382100"/>
                </a:lnTo>
                <a:cubicBezTo>
                  <a:pt x="199950" y="389576"/>
                  <a:pt x="195543" y="396346"/>
                  <a:pt x="188709" y="399379"/>
                </a:cubicBezTo>
                <a:cubicBezTo>
                  <a:pt x="162887" y="411152"/>
                  <a:pt x="125006" y="397359"/>
                  <a:pt x="107356" y="389520"/>
                </a:cubicBezTo>
                <a:cubicBezTo>
                  <a:pt x="116630" y="376422"/>
                  <a:pt x="122719" y="361342"/>
                  <a:pt x="125139" y="345477"/>
                </a:cubicBezTo>
                <a:cubicBezTo>
                  <a:pt x="127282" y="319109"/>
                  <a:pt x="126924" y="292597"/>
                  <a:pt x="124073" y="266295"/>
                </a:cubicBezTo>
                <a:cubicBezTo>
                  <a:pt x="122168" y="237958"/>
                  <a:pt x="120091" y="205850"/>
                  <a:pt x="120091" y="169474"/>
                </a:cubicBezTo>
                <a:cubicBezTo>
                  <a:pt x="120091" y="101608"/>
                  <a:pt x="134379" y="64699"/>
                  <a:pt x="168964" y="42334"/>
                </a:cubicBezTo>
                <a:cubicBezTo>
                  <a:pt x="209204" y="19120"/>
                  <a:pt x="257052" y="12947"/>
                  <a:pt x="301866" y="25189"/>
                </a:cubicBezTo>
                <a:cubicBezTo>
                  <a:pt x="354454" y="41572"/>
                  <a:pt x="370989" y="70852"/>
                  <a:pt x="371113" y="71080"/>
                </a:cubicBezTo>
                <a:cubicBezTo>
                  <a:pt x="373117" y="74870"/>
                  <a:pt x="377405" y="76855"/>
                  <a:pt x="381591" y="75929"/>
                </a:cubicBezTo>
                <a:cubicBezTo>
                  <a:pt x="393973" y="73147"/>
                  <a:pt x="414852" y="71166"/>
                  <a:pt x="422548" y="75567"/>
                </a:cubicBezTo>
                <a:cubicBezTo>
                  <a:pt x="443208" y="87263"/>
                  <a:pt x="456009" y="103627"/>
                  <a:pt x="456009" y="148976"/>
                </a:cubicBezTo>
                <a:cubicBezTo>
                  <a:pt x="454182" y="183983"/>
                  <a:pt x="449370" y="218771"/>
                  <a:pt x="441627" y="252960"/>
                </a:cubicBezTo>
                <a:cubicBezTo>
                  <a:pt x="435915" y="276257"/>
                  <a:pt x="432630" y="300082"/>
                  <a:pt x="431825" y="324055"/>
                </a:cubicBezTo>
                <a:cubicBezTo>
                  <a:pt x="435066" y="347354"/>
                  <a:pt x="445241" y="369139"/>
                  <a:pt x="461029" y="386577"/>
                </a:cubicBezTo>
                <a:cubicBezTo>
                  <a:pt x="443617" y="395578"/>
                  <a:pt x="407403" y="410942"/>
                  <a:pt x="382248" y="399150"/>
                </a:cubicBezTo>
                <a:cubicBezTo>
                  <a:pt x="375668" y="396022"/>
                  <a:pt x="371475" y="389386"/>
                  <a:pt x="371475" y="382100"/>
                </a:cubicBezTo>
                <a:lnTo>
                  <a:pt x="371475" y="352840"/>
                </a:lnTo>
                <a:cubicBezTo>
                  <a:pt x="407414" y="325940"/>
                  <a:pt x="428588" y="283687"/>
                  <a:pt x="428625" y="238797"/>
                </a:cubicBezTo>
                <a:lnTo>
                  <a:pt x="428520" y="210222"/>
                </a:lnTo>
                <a:cubicBezTo>
                  <a:pt x="428553" y="207869"/>
                  <a:pt x="427703" y="205589"/>
                  <a:pt x="426139" y="203830"/>
                </a:cubicBezTo>
                <a:cubicBezTo>
                  <a:pt x="423609" y="201267"/>
                  <a:pt x="420771" y="199028"/>
                  <a:pt x="417690" y="197163"/>
                </a:cubicBezTo>
                <a:cubicBezTo>
                  <a:pt x="408925" y="191910"/>
                  <a:pt x="401722" y="184413"/>
                  <a:pt x="396821" y="175446"/>
                </a:cubicBezTo>
                <a:cubicBezTo>
                  <a:pt x="389512" y="156630"/>
                  <a:pt x="384690" y="136941"/>
                  <a:pt x="382476" y="116877"/>
                </a:cubicBezTo>
                <a:cubicBezTo>
                  <a:pt x="380907" y="106654"/>
                  <a:pt x="371347" y="99640"/>
                  <a:pt x="361125" y="101210"/>
                </a:cubicBezTo>
                <a:cubicBezTo>
                  <a:pt x="357368" y="101787"/>
                  <a:pt x="353875" y="103494"/>
                  <a:pt x="351111" y="106104"/>
                </a:cubicBezTo>
                <a:cubicBezTo>
                  <a:pt x="331038" y="124052"/>
                  <a:pt x="308222" y="138673"/>
                  <a:pt x="283531" y="149414"/>
                </a:cubicBezTo>
                <a:lnTo>
                  <a:pt x="274006" y="154177"/>
                </a:lnTo>
                <a:cubicBezTo>
                  <a:pt x="235332" y="170197"/>
                  <a:pt x="194204" y="179487"/>
                  <a:pt x="152400" y="181647"/>
                </a:cubicBezTo>
                <a:cubicBezTo>
                  <a:pt x="147139" y="181647"/>
                  <a:pt x="142875" y="185911"/>
                  <a:pt x="142875" y="191172"/>
                </a:cubicBezTo>
                <a:close/>
                <a:moveTo>
                  <a:pt x="414338" y="432811"/>
                </a:moveTo>
                <a:lnTo>
                  <a:pt x="414338" y="496686"/>
                </a:lnTo>
                <a:cubicBezTo>
                  <a:pt x="414338" y="496905"/>
                  <a:pt x="414452" y="497077"/>
                  <a:pt x="414461" y="497286"/>
                </a:cubicBezTo>
                <a:cubicBezTo>
                  <a:pt x="394070" y="502481"/>
                  <a:pt x="381752" y="523222"/>
                  <a:pt x="386946" y="543613"/>
                </a:cubicBezTo>
                <a:cubicBezTo>
                  <a:pt x="392141" y="564003"/>
                  <a:pt x="412882" y="576323"/>
                  <a:pt x="433273" y="571128"/>
                </a:cubicBezTo>
                <a:cubicBezTo>
                  <a:pt x="453664" y="565933"/>
                  <a:pt x="465983" y="545191"/>
                  <a:pt x="460788" y="524801"/>
                </a:cubicBezTo>
                <a:cubicBezTo>
                  <a:pt x="457345" y="511284"/>
                  <a:pt x="446790" y="500729"/>
                  <a:pt x="433273" y="497286"/>
                </a:cubicBezTo>
                <a:cubicBezTo>
                  <a:pt x="433273" y="497077"/>
                  <a:pt x="433388" y="496896"/>
                  <a:pt x="433388" y="496686"/>
                </a:cubicBezTo>
                <a:lnTo>
                  <a:pt x="433388" y="440355"/>
                </a:lnTo>
                <a:cubicBezTo>
                  <a:pt x="467213" y="453184"/>
                  <a:pt x="498846" y="471178"/>
                  <a:pt x="527161" y="493695"/>
                </a:cubicBezTo>
                <a:cubicBezTo>
                  <a:pt x="542410" y="505889"/>
                  <a:pt x="551633" y="524089"/>
                  <a:pt x="552450" y="543597"/>
                </a:cubicBezTo>
                <a:lnTo>
                  <a:pt x="552450" y="695768"/>
                </a:lnTo>
                <a:cubicBezTo>
                  <a:pt x="471488" y="747575"/>
                  <a:pt x="108756" y="747346"/>
                  <a:pt x="19050" y="695454"/>
                </a:cubicBezTo>
                <a:lnTo>
                  <a:pt x="19050" y="543797"/>
                </a:lnTo>
                <a:cubicBezTo>
                  <a:pt x="19802" y="524235"/>
                  <a:pt x="28999" y="505962"/>
                  <a:pt x="44263" y="493705"/>
                </a:cubicBezTo>
                <a:cubicBezTo>
                  <a:pt x="72602" y="471183"/>
                  <a:pt x="104262" y="453189"/>
                  <a:pt x="138113" y="440365"/>
                </a:cubicBezTo>
                <a:lnTo>
                  <a:pt x="138113" y="496219"/>
                </a:lnTo>
                <a:cubicBezTo>
                  <a:pt x="103256" y="498716"/>
                  <a:pt x="76241" y="527700"/>
                  <a:pt x="76200" y="562647"/>
                </a:cubicBezTo>
                <a:lnTo>
                  <a:pt x="76200" y="634084"/>
                </a:lnTo>
                <a:cubicBezTo>
                  <a:pt x="76230" y="647346"/>
                  <a:pt x="85381" y="658844"/>
                  <a:pt x="98298" y="661850"/>
                </a:cubicBezTo>
                <a:cubicBezTo>
                  <a:pt x="103108" y="668105"/>
                  <a:pt x="112079" y="669275"/>
                  <a:pt x="118334" y="664465"/>
                </a:cubicBezTo>
                <a:cubicBezTo>
                  <a:pt x="124589" y="659655"/>
                  <a:pt x="125760" y="650684"/>
                  <a:pt x="120949" y="644429"/>
                </a:cubicBezTo>
                <a:cubicBezTo>
                  <a:pt x="116139" y="638175"/>
                  <a:pt x="107169" y="637004"/>
                  <a:pt x="100914" y="641814"/>
                </a:cubicBezTo>
                <a:cubicBezTo>
                  <a:pt x="100700" y="641978"/>
                  <a:pt x="100493" y="642148"/>
                  <a:pt x="100289" y="642323"/>
                </a:cubicBezTo>
                <a:cubicBezTo>
                  <a:pt x="97224" y="640711"/>
                  <a:pt x="95289" y="637548"/>
                  <a:pt x="95250" y="634084"/>
                </a:cubicBezTo>
                <a:lnTo>
                  <a:pt x="95250" y="562647"/>
                </a:lnTo>
                <a:cubicBezTo>
                  <a:pt x="95281" y="536357"/>
                  <a:pt x="116585" y="515053"/>
                  <a:pt x="142875" y="515022"/>
                </a:cubicBezTo>
                <a:lnTo>
                  <a:pt x="152400" y="515022"/>
                </a:lnTo>
                <a:cubicBezTo>
                  <a:pt x="178690" y="515053"/>
                  <a:pt x="199994" y="536357"/>
                  <a:pt x="200025" y="562647"/>
                </a:cubicBezTo>
                <a:lnTo>
                  <a:pt x="200025" y="634084"/>
                </a:lnTo>
                <a:cubicBezTo>
                  <a:pt x="199990" y="637546"/>
                  <a:pt x="198059" y="640710"/>
                  <a:pt x="194996" y="642323"/>
                </a:cubicBezTo>
                <a:cubicBezTo>
                  <a:pt x="189022" y="637167"/>
                  <a:pt x="180001" y="637831"/>
                  <a:pt x="174845" y="643804"/>
                </a:cubicBezTo>
                <a:cubicBezTo>
                  <a:pt x="169689" y="649779"/>
                  <a:pt x="170353" y="658801"/>
                  <a:pt x="176326" y="663956"/>
                </a:cubicBezTo>
                <a:cubicBezTo>
                  <a:pt x="182300" y="669111"/>
                  <a:pt x="191322" y="668449"/>
                  <a:pt x="196477" y="662474"/>
                </a:cubicBezTo>
                <a:cubicBezTo>
                  <a:pt x="196653" y="662271"/>
                  <a:pt x="196823" y="662063"/>
                  <a:pt x="196987" y="661850"/>
                </a:cubicBezTo>
                <a:cubicBezTo>
                  <a:pt x="209900" y="658840"/>
                  <a:pt x="219045" y="647343"/>
                  <a:pt x="219075" y="634084"/>
                </a:cubicBezTo>
                <a:lnTo>
                  <a:pt x="219075" y="562647"/>
                </a:lnTo>
                <a:cubicBezTo>
                  <a:pt x="219040" y="527698"/>
                  <a:pt x="192023" y="498706"/>
                  <a:pt x="157163" y="496210"/>
                </a:cubicBezTo>
                <a:lnTo>
                  <a:pt x="157163" y="432773"/>
                </a:lnTo>
                <a:lnTo>
                  <a:pt x="166383" y="429297"/>
                </a:lnTo>
                <a:cubicBezTo>
                  <a:pt x="192176" y="447004"/>
                  <a:pt x="237173" y="457872"/>
                  <a:pt x="285750" y="457872"/>
                </a:cubicBezTo>
                <a:cubicBezTo>
                  <a:pt x="334328" y="457872"/>
                  <a:pt x="379314" y="447004"/>
                  <a:pt x="405108" y="429297"/>
                </a:cubicBezTo>
                <a:close/>
              </a:path>
            </a:pathLst>
          </a:custGeom>
          <a:solidFill>
            <a:srgbClr val="000000"/>
          </a:solidFill>
          <a:ln w="9525" cap="flat">
            <a:noFill/>
            <a:prstDash val="solid"/>
            <a:miter/>
          </a:ln>
        </p:spPr>
        <p:txBody>
          <a:bodyPr rtlCol="0" anchor="ctr"/>
          <a:lstStyle/>
          <a:p>
            <a:endParaRPr lang="en-CA" dirty="0"/>
          </a:p>
        </p:txBody>
      </p:sp>
      <p:pic>
        <p:nvPicPr>
          <p:cNvPr id="60" name="Graphic 59" descr="Open book outline">
            <a:extLst>
              <a:ext uri="{FF2B5EF4-FFF2-40B4-BE49-F238E27FC236}">
                <a16:creationId xmlns:a16="http://schemas.microsoft.com/office/drawing/2014/main" id="{DA64B627-C4F9-D9C1-CB37-ADAF4E6D1A5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10580" y="2500216"/>
            <a:ext cx="1198487" cy="1198487"/>
          </a:xfrm>
          <a:prstGeom prst="rect">
            <a:avLst/>
          </a:prstGeom>
        </p:spPr>
      </p:pic>
    </p:spTree>
    <p:extLst>
      <p:ext uri="{BB962C8B-B14F-4D97-AF65-F5344CB8AC3E}">
        <p14:creationId xmlns:p14="http://schemas.microsoft.com/office/powerpoint/2010/main" val="1210802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45968-70F7-0180-6448-3547E442EF4A}"/>
              </a:ext>
            </a:extLst>
          </p:cNvPr>
          <p:cNvSpPr>
            <a:spLocks noGrp="1"/>
          </p:cNvSpPr>
          <p:nvPr>
            <p:ph type="title"/>
          </p:nvPr>
        </p:nvSpPr>
        <p:spPr>
          <a:xfrm>
            <a:off x="2380672" y="511947"/>
            <a:ext cx="7430655" cy="912091"/>
          </a:xfrm>
          <a:noFill/>
        </p:spPr>
        <p:txBody>
          <a:bodyPr anchor="t" anchorCtr="0">
            <a:noAutofit/>
          </a:bodyPr>
          <a:lstStyle/>
          <a:p>
            <a:pPr algn="ctr"/>
            <a:r>
              <a:rPr lang="en-US" dirty="0">
                <a:solidFill>
                  <a:schemeClr val="accent4">
                    <a:lumMod val="50000"/>
                  </a:schemeClr>
                </a:solidFill>
              </a:rPr>
              <a:t>Know your contract</a:t>
            </a:r>
            <a:br>
              <a:rPr lang="en-US" dirty="0"/>
            </a:br>
            <a:r>
              <a:rPr lang="en-US" sz="1800" dirty="0"/>
              <a:t>Current contract expires March 31, 2028.</a:t>
            </a:r>
            <a:endParaRPr lang="en-US" dirty="0"/>
          </a:p>
        </p:txBody>
      </p:sp>
      <p:graphicFrame>
        <p:nvGraphicFramePr>
          <p:cNvPr id="12" name="Table Placeholder 2">
            <a:extLst>
              <a:ext uri="{FF2B5EF4-FFF2-40B4-BE49-F238E27FC236}">
                <a16:creationId xmlns:a16="http://schemas.microsoft.com/office/drawing/2014/main" id="{70BFD26D-6386-1132-D703-379DD1431229}"/>
              </a:ext>
            </a:extLst>
          </p:cNvPr>
          <p:cNvGraphicFramePr>
            <a:graphicFrameLocks noGrp="1"/>
          </p:cNvGraphicFramePr>
          <p:nvPr>
            <p:ph idx="13"/>
            <p:extLst>
              <p:ext uri="{D42A27DB-BD31-4B8C-83A1-F6EECF244321}">
                <p14:modId xmlns:p14="http://schemas.microsoft.com/office/powerpoint/2010/main" val="553094650"/>
              </p:ext>
            </p:extLst>
          </p:nvPr>
        </p:nvGraphicFramePr>
        <p:xfrm>
          <a:off x="1889604" y="1592501"/>
          <a:ext cx="8829195" cy="4232565"/>
        </p:xfrm>
        <a:graphic>
          <a:graphicData uri="http://schemas.openxmlformats.org/drawingml/2006/table">
            <a:tbl>
              <a:tblPr bandRow="1">
                <a:tableStyleId>{D27102A9-8310-4765-A935-A1911B00CA55}</a:tableStyleId>
              </a:tblPr>
              <a:tblGrid>
                <a:gridCol w="2629973">
                  <a:extLst>
                    <a:ext uri="{9D8B030D-6E8A-4147-A177-3AD203B41FA5}">
                      <a16:colId xmlns:a16="http://schemas.microsoft.com/office/drawing/2014/main" val="1038941322"/>
                    </a:ext>
                  </a:extLst>
                </a:gridCol>
                <a:gridCol w="3381394">
                  <a:extLst>
                    <a:ext uri="{9D8B030D-6E8A-4147-A177-3AD203B41FA5}">
                      <a16:colId xmlns:a16="http://schemas.microsoft.com/office/drawing/2014/main" val="529645500"/>
                    </a:ext>
                  </a:extLst>
                </a:gridCol>
                <a:gridCol w="2817828">
                  <a:extLst>
                    <a:ext uri="{9D8B030D-6E8A-4147-A177-3AD203B41FA5}">
                      <a16:colId xmlns:a16="http://schemas.microsoft.com/office/drawing/2014/main" val="3469610457"/>
                    </a:ext>
                  </a:extLst>
                </a:gridCol>
              </a:tblGrid>
              <a:tr h="470285">
                <a:tc>
                  <a:txBody>
                    <a:bodyPr/>
                    <a:lstStyle/>
                    <a:p>
                      <a:pPr algn="ctr"/>
                      <a:r>
                        <a:rPr lang="en-US" dirty="0"/>
                        <a:t>Article 12/13</a:t>
                      </a:r>
                    </a:p>
                  </a:txBody>
                  <a:tcPr anchor="ctr"/>
                </a:tc>
                <a:tc>
                  <a:txBody>
                    <a:bodyPr/>
                    <a:lstStyle/>
                    <a:p>
                      <a:pPr algn="l"/>
                      <a:r>
                        <a:rPr lang="en-US" dirty="0"/>
                        <a:t>Grievances/Arbitration</a:t>
                      </a:r>
                    </a:p>
                  </a:txBody>
                  <a:tcPr anchor="ctr"/>
                </a:tc>
                <a:tc>
                  <a:txBody>
                    <a:bodyPr/>
                    <a:lstStyle/>
                    <a:p>
                      <a:pPr algn="ctr"/>
                      <a:r>
                        <a:rPr lang="en-US" dirty="0"/>
                        <a:t>Pg. 33-36</a:t>
                      </a:r>
                    </a:p>
                  </a:txBody>
                  <a:tcPr anchor="ctr"/>
                </a:tc>
                <a:extLst>
                  <a:ext uri="{0D108BD9-81ED-4DB2-BD59-A6C34878D82A}">
                    <a16:rowId xmlns:a16="http://schemas.microsoft.com/office/drawing/2014/main" val="360240625"/>
                  </a:ext>
                </a:extLst>
              </a:tr>
              <a:tr h="470285">
                <a:tc>
                  <a:txBody>
                    <a:bodyPr/>
                    <a:lstStyle/>
                    <a:p>
                      <a:pPr algn="ctr"/>
                      <a:r>
                        <a:rPr lang="en-US" dirty="0"/>
                        <a:t>Article 15</a:t>
                      </a:r>
                    </a:p>
                  </a:txBody>
                  <a:tcPr anchor="ctr"/>
                </a:tc>
                <a:tc>
                  <a:txBody>
                    <a:bodyPr/>
                    <a:lstStyle/>
                    <a:p>
                      <a:pPr algn="l"/>
                      <a:r>
                        <a:rPr lang="en-US" dirty="0"/>
                        <a:t>Shift Schedules</a:t>
                      </a:r>
                    </a:p>
                  </a:txBody>
                  <a:tcPr anchor="ctr"/>
                </a:tc>
                <a:tc>
                  <a:txBody>
                    <a:bodyPr/>
                    <a:lstStyle/>
                    <a:p>
                      <a:pPr algn="ctr"/>
                      <a:r>
                        <a:rPr lang="en-US" dirty="0"/>
                        <a:t>Pg. 37-43</a:t>
                      </a:r>
                    </a:p>
                  </a:txBody>
                  <a:tcPr anchor="ctr"/>
                </a:tc>
                <a:extLst>
                  <a:ext uri="{0D108BD9-81ED-4DB2-BD59-A6C34878D82A}">
                    <a16:rowId xmlns:a16="http://schemas.microsoft.com/office/drawing/2014/main" val="2762393470"/>
                  </a:ext>
                </a:extLst>
              </a:tr>
              <a:tr h="470285">
                <a:tc>
                  <a:txBody>
                    <a:bodyPr/>
                    <a:lstStyle/>
                    <a:p>
                      <a:pPr algn="ctr"/>
                      <a:r>
                        <a:rPr lang="en-US" dirty="0"/>
                        <a:t>Article 16</a:t>
                      </a:r>
                    </a:p>
                  </a:txBody>
                  <a:tcPr anchor="ctr"/>
                </a:tc>
                <a:tc>
                  <a:txBody>
                    <a:bodyPr/>
                    <a:lstStyle/>
                    <a:p>
                      <a:pPr algn="l"/>
                      <a:r>
                        <a:rPr lang="en-US" dirty="0"/>
                        <a:t>Overtime</a:t>
                      </a:r>
                    </a:p>
                  </a:txBody>
                  <a:tcPr anchor="ctr"/>
                </a:tc>
                <a:tc>
                  <a:txBody>
                    <a:bodyPr/>
                    <a:lstStyle/>
                    <a:p>
                      <a:pPr algn="ctr"/>
                      <a:r>
                        <a:rPr lang="en-US" dirty="0"/>
                        <a:t>Pg. 43-45</a:t>
                      </a:r>
                    </a:p>
                  </a:txBody>
                  <a:tcPr anchor="ctr"/>
                </a:tc>
                <a:extLst>
                  <a:ext uri="{0D108BD9-81ED-4DB2-BD59-A6C34878D82A}">
                    <a16:rowId xmlns:a16="http://schemas.microsoft.com/office/drawing/2014/main" val="1311364400"/>
                  </a:ext>
                </a:extLst>
              </a:tr>
              <a:tr h="470285">
                <a:tc>
                  <a:txBody>
                    <a:bodyPr/>
                    <a:lstStyle/>
                    <a:p>
                      <a:pPr algn="ctr"/>
                      <a:r>
                        <a:rPr lang="en-US" dirty="0"/>
                        <a:t>Article 17</a:t>
                      </a:r>
                    </a:p>
                  </a:txBody>
                  <a:tcPr anchor="ctr"/>
                </a:tc>
                <a:tc>
                  <a:txBody>
                    <a:bodyPr/>
                    <a:lstStyle/>
                    <a:p>
                      <a:pPr algn="l"/>
                      <a:r>
                        <a:rPr lang="en-US" dirty="0"/>
                        <a:t>Premiums</a:t>
                      </a:r>
                    </a:p>
                  </a:txBody>
                  <a:tcPr anchor="ctr"/>
                </a:tc>
                <a:tc>
                  <a:txBody>
                    <a:bodyPr/>
                    <a:lstStyle/>
                    <a:p>
                      <a:pPr algn="ctr"/>
                      <a:r>
                        <a:rPr lang="en-US" dirty="0"/>
                        <a:t>Pg. 45-48</a:t>
                      </a:r>
                    </a:p>
                  </a:txBody>
                  <a:tcPr anchor="ctr"/>
                </a:tc>
                <a:extLst>
                  <a:ext uri="{0D108BD9-81ED-4DB2-BD59-A6C34878D82A}">
                    <a16:rowId xmlns:a16="http://schemas.microsoft.com/office/drawing/2014/main" val="2526263980"/>
                  </a:ext>
                </a:extLst>
              </a:tr>
              <a:tr h="470285">
                <a:tc>
                  <a:txBody>
                    <a:bodyPr/>
                    <a:lstStyle/>
                    <a:p>
                      <a:pPr algn="ctr"/>
                      <a:r>
                        <a:rPr lang="en-US" dirty="0"/>
                        <a:t>Article 18</a:t>
                      </a:r>
                    </a:p>
                  </a:txBody>
                  <a:tcPr anchor="ctr"/>
                </a:tc>
                <a:tc>
                  <a:txBody>
                    <a:bodyPr/>
                    <a:lstStyle/>
                    <a:p>
                      <a:pPr algn="l"/>
                      <a:r>
                        <a:rPr lang="en-US" dirty="0"/>
                        <a:t>Standby</a:t>
                      </a:r>
                    </a:p>
                  </a:txBody>
                  <a:tcPr anchor="ctr"/>
                </a:tc>
                <a:tc>
                  <a:txBody>
                    <a:bodyPr/>
                    <a:lstStyle/>
                    <a:p>
                      <a:pPr algn="ctr"/>
                      <a:r>
                        <a:rPr lang="en-US" dirty="0"/>
                        <a:t>Pg. 48-50</a:t>
                      </a:r>
                    </a:p>
                  </a:txBody>
                  <a:tcPr anchor="ctr"/>
                </a:tc>
                <a:extLst>
                  <a:ext uri="{0D108BD9-81ED-4DB2-BD59-A6C34878D82A}">
                    <a16:rowId xmlns:a16="http://schemas.microsoft.com/office/drawing/2014/main" val="3011868201"/>
                  </a:ext>
                </a:extLst>
              </a:tr>
              <a:tr h="470285">
                <a:tc>
                  <a:txBody>
                    <a:bodyPr/>
                    <a:lstStyle/>
                    <a:p>
                      <a:pPr algn="ctr"/>
                      <a:r>
                        <a:rPr lang="en-US" dirty="0"/>
                        <a:t>Article 21</a:t>
                      </a:r>
                    </a:p>
                  </a:txBody>
                  <a:tcPr anchor="ctr"/>
                </a:tc>
                <a:tc>
                  <a:txBody>
                    <a:bodyPr/>
                    <a:lstStyle/>
                    <a:p>
                      <a:pPr algn="l"/>
                      <a:r>
                        <a:rPr lang="en-US" dirty="0"/>
                        <a:t>Vacation</a:t>
                      </a:r>
                    </a:p>
                  </a:txBody>
                  <a:tcPr anchor="ctr"/>
                </a:tc>
                <a:tc>
                  <a:txBody>
                    <a:bodyPr/>
                    <a:lstStyle/>
                    <a:p>
                      <a:pPr algn="ctr"/>
                      <a:r>
                        <a:rPr lang="en-US" dirty="0"/>
                        <a:t>Pg. 55-59</a:t>
                      </a:r>
                    </a:p>
                  </a:txBody>
                  <a:tcPr anchor="ctr"/>
                </a:tc>
                <a:extLst>
                  <a:ext uri="{0D108BD9-81ED-4DB2-BD59-A6C34878D82A}">
                    <a16:rowId xmlns:a16="http://schemas.microsoft.com/office/drawing/2014/main" val="2568680759"/>
                  </a:ext>
                </a:extLst>
              </a:tr>
              <a:tr h="470285">
                <a:tc>
                  <a:txBody>
                    <a:bodyPr/>
                    <a:lstStyle/>
                    <a:p>
                      <a:pPr algn="ctr"/>
                      <a:r>
                        <a:rPr lang="en-US" dirty="0"/>
                        <a:t>Article 22</a:t>
                      </a:r>
                    </a:p>
                  </a:txBody>
                  <a:tcPr anchor="ctr"/>
                </a:tc>
                <a:tc>
                  <a:txBody>
                    <a:bodyPr/>
                    <a:lstStyle/>
                    <a:p>
                      <a:pPr algn="l"/>
                      <a:r>
                        <a:rPr lang="en-US" dirty="0"/>
                        <a:t>Recognized Holidays</a:t>
                      </a:r>
                    </a:p>
                  </a:txBody>
                  <a:tcPr anchor="ctr"/>
                </a:tc>
                <a:tc>
                  <a:txBody>
                    <a:bodyPr/>
                    <a:lstStyle/>
                    <a:p>
                      <a:pPr algn="ctr"/>
                      <a:r>
                        <a:rPr lang="en-US" dirty="0"/>
                        <a:t>Pg. 59-60</a:t>
                      </a:r>
                    </a:p>
                  </a:txBody>
                  <a:tcPr anchor="ctr"/>
                </a:tc>
                <a:extLst>
                  <a:ext uri="{0D108BD9-81ED-4DB2-BD59-A6C34878D82A}">
                    <a16:rowId xmlns:a16="http://schemas.microsoft.com/office/drawing/2014/main" val="824010483"/>
                  </a:ext>
                </a:extLst>
              </a:tr>
              <a:tr h="470285">
                <a:tc>
                  <a:txBody>
                    <a:bodyPr/>
                    <a:lstStyle/>
                    <a:p>
                      <a:pPr algn="ctr"/>
                      <a:r>
                        <a:rPr lang="en-US" dirty="0"/>
                        <a:t>Article 23</a:t>
                      </a:r>
                    </a:p>
                  </a:txBody>
                  <a:tcPr anchor="ctr"/>
                </a:tc>
                <a:tc>
                  <a:txBody>
                    <a:bodyPr/>
                    <a:lstStyle/>
                    <a:p>
                      <a:pPr algn="l"/>
                      <a:r>
                        <a:rPr lang="en-US" dirty="0"/>
                        <a:t>Income Protection</a:t>
                      </a:r>
                    </a:p>
                  </a:txBody>
                  <a:tcPr anchor="ctr"/>
                </a:tc>
                <a:tc>
                  <a:txBody>
                    <a:bodyPr/>
                    <a:lstStyle/>
                    <a:p>
                      <a:pPr algn="ctr"/>
                      <a:r>
                        <a:rPr lang="en-US" dirty="0"/>
                        <a:t>Pg. 61-66</a:t>
                      </a:r>
                    </a:p>
                  </a:txBody>
                  <a:tcPr anchor="ctr"/>
                </a:tc>
                <a:extLst>
                  <a:ext uri="{0D108BD9-81ED-4DB2-BD59-A6C34878D82A}">
                    <a16:rowId xmlns:a16="http://schemas.microsoft.com/office/drawing/2014/main" val="2968651306"/>
                  </a:ext>
                </a:extLst>
              </a:tr>
              <a:tr h="470285">
                <a:tc>
                  <a:txBody>
                    <a:bodyPr/>
                    <a:lstStyle/>
                    <a:p>
                      <a:pPr algn="ctr"/>
                      <a:r>
                        <a:rPr lang="en-US" dirty="0"/>
                        <a:t>Article 34/35</a:t>
                      </a:r>
                    </a:p>
                  </a:txBody>
                  <a:tcPr anchor="ctr"/>
                </a:tc>
                <a:tc>
                  <a:txBody>
                    <a:bodyPr/>
                    <a:lstStyle/>
                    <a:p>
                      <a:pPr algn="l"/>
                      <a:r>
                        <a:rPr lang="en-US" dirty="0"/>
                        <a:t>Part-time / Casual Nurses</a:t>
                      </a:r>
                    </a:p>
                  </a:txBody>
                  <a:tcPr anchor="ctr"/>
                </a:tc>
                <a:tc>
                  <a:txBody>
                    <a:bodyPr/>
                    <a:lstStyle/>
                    <a:p>
                      <a:pPr algn="ctr"/>
                      <a:r>
                        <a:rPr lang="en-US" dirty="0"/>
                        <a:t>Pg. 104-109</a:t>
                      </a:r>
                    </a:p>
                  </a:txBody>
                  <a:tcPr anchor="ctr"/>
                </a:tc>
                <a:extLst>
                  <a:ext uri="{0D108BD9-81ED-4DB2-BD59-A6C34878D82A}">
                    <a16:rowId xmlns:a16="http://schemas.microsoft.com/office/drawing/2014/main" val="2322691952"/>
                  </a:ext>
                </a:extLst>
              </a:tr>
            </a:tbl>
          </a:graphicData>
        </a:graphic>
      </p:graphicFrame>
      <p:sp>
        <p:nvSpPr>
          <p:cNvPr id="5" name="TextBox 4">
            <a:extLst>
              <a:ext uri="{FF2B5EF4-FFF2-40B4-BE49-F238E27FC236}">
                <a16:creationId xmlns:a16="http://schemas.microsoft.com/office/drawing/2014/main" id="{5D581DA9-13D6-CAE0-79F2-0573BC8B9860}"/>
              </a:ext>
            </a:extLst>
          </p:cNvPr>
          <p:cNvSpPr txBox="1"/>
          <p:nvPr/>
        </p:nvSpPr>
        <p:spPr>
          <a:xfrm>
            <a:off x="768071" y="6176776"/>
            <a:ext cx="11209287" cy="338554"/>
          </a:xfrm>
          <a:prstGeom prst="rect">
            <a:avLst/>
          </a:prstGeom>
          <a:noFill/>
        </p:spPr>
        <p:txBody>
          <a:bodyPr wrap="none" rtlCol="0">
            <a:spAutoFit/>
          </a:bodyPr>
          <a:lstStyle/>
          <a:p>
            <a:r>
              <a:rPr lang="en-CA" sz="1600" dirty="0"/>
              <a:t>*Page numbers listed are for E-Version of Collective Agreement. Page numbers will vary in “Pocket-Sized” Collective Agreement. </a:t>
            </a:r>
          </a:p>
        </p:txBody>
      </p:sp>
    </p:spTree>
    <p:extLst>
      <p:ext uri="{BB962C8B-B14F-4D97-AF65-F5344CB8AC3E}">
        <p14:creationId xmlns:p14="http://schemas.microsoft.com/office/powerpoint/2010/main" val="425997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91E33-2EC0-F307-A7C2-48EA567891B3}"/>
              </a:ext>
            </a:extLst>
          </p:cNvPr>
          <p:cNvSpPr>
            <a:spLocks noGrp="1"/>
          </p:cNvSpPr>
          <p:nvPr>
            <p:ph type="title"/>
          </p:nvPr>
        </p:nvSpPr>
        <p:spPr>
          <a:xfrm>
            <a:off x="1371600" y="685800"/>
            <a:ext cx="4663440" cy="2377440"/>
          </a:xfrm>
        </p:spPr>
        <p:txBody>
          <a:bodyPr anchor="t">
            <a:normAutofit fontScale="90000"/>
          </a:bodyPr>
          <a:lstStyle/>
          <a:p>
            <a:r>
              <a:rPr lang="en-US" sz="4400" dirty="0"/>
              <a:t>WSR: </a:t>
            </a:r>
            <a:br>
              <a:rPr lang="en-US" sz="4400" dirty="0"/>
            </a:br>
            <a:r>
              <a:rPr lang="en-US" sz="4400" dirty="0"/>
              <a:t>workload staffing reports</a:t>
            </a:r>
            <a:br>
              <a:rPr lang="en-US" dirty="0"/>
            </a:br>
            <a:br>
              <a:rPr lang="en-US" dirty="0"/>
            </a:br>
            <a:endParaRPr lang="en-CA" dirty="0"/>
          </a:p>
        </p:txBody>
      </p:sp>
      <p:pic>
        <p:nvPicPr>
          <p:cNvPr id="6" name="Content Placeholder 5" descr="A close-up of a sign&#10;&#10;AI-generated content may be incorrect.">
            <a:extLst>
              <a:ext uri="{FF2B5EF4-FFF2-40B4-BE49-F238E27FC236}">
                <a16:creationId xmlns:a16="http://schemas.microsoft.com/office/drawing/2014/main" id="{42452543-E6D7-CBA7-550B-FC1BE2139829}"/>
              </a:ext>
            </a:extLst>
          </p:cNvPr>
          <p:cNvPicPr>
            <a:picLocks noGrp="1" noChangeAspect="1"/>
          </p:cNvPicPr>
          <p:nvPr>
            <p:ph idx="1"/>
          </p:nvPr>
        </p:nvPicPr>
        <p:blipFill>
          <a:blip r:embed="rId3"/>
          <a:stretch>
            <a:fillRect/>
          </a:stretch>
        </p:blipFill>
        <p:spPr>
          <a:xfrm>
            <a:off x="7346134" y="288636"/>
            <a:ext cx="4230170" cy="2378075"/>
          </a:xfrm>
        </p:spPr>
      </p:pic>
      <p:sp>
        <p:nvSpPr>
          <p:cNvPr id="10" name="Content Placeholder 3">
            <a:extLst>
              <a:ext uri="{FF2B5EF4-FFF2-40B4-BE49-F238E27FC236}">
                <a16:creationId xmlns:a16="http://schemas.microsoft.com/office/drawing/2014/main" id="{2DABDC88-8581-D042-71F3-071B4828A37E}"/>
              </a:ext>
            </a:extLst>
          </p:cNvPr>
          <p:cNvSpPr>
            <a:spLocks noGrp="1"/>
          </p:cNvSpPr>
          <p:nvPr>
            <p:ph idx="13"/>
          </p:nvPr>
        </p:nvSpPr>
        <p:spPr>
          <a:xfrm>
            <a:off x="1371600" y="3209544"/>
            <a:ext cx="10204704" cy="3227832"/>
          </a:xfrm>
        </p:spPr>
        <p:txBody>
          <a:bodyPr>
            <a:normAutofit fontScale="92500" lnSpcReduction="10000"/>
          </a:bodyPr>
          <a:lstStyle/>
          <a:p>
            <a:r>
              <a:rPr lang="en-US" dirty="0"/>
              <a:t>This is a joint tool between the Employer &amp; the Union.</a:t>
            </a:r>
          </a:p>
          <a:p>
            <a:r>
              <a:rPr lang="en-US" dirty="0"/>
              <a:t>This report provides a platform for documentation and discussion, promotes a problem-solving approach.</a:t>
            </a:r>
          </a:p>
          <a:p>
            <a:r>
              <a:rPr lang="en-US" dirty="0"/>
              <a:t>Per Article 1103(3)(a), you must let the Employer know you are completing a WSR.</a:t>
            </a:r>
          </a:p>
          <a:p>
            <a:r>
              <a:rPr lang="en-US" dirty="0"/>
              <a:t>You must include the Manager/Supervisor name(s) and email. </a:t>
            </a:r>
          </a:p>
          <a:p>
            <a:r>
              <a:rPr lang="en-US" dirty="0"/>
              <a:t>If you do not know the email, use: HSCMNUWorkloadStaffingReports@exchange.hsc.mb.ca</a:t>
            </a:r>
          </a:p>
          <a:p>
            <a:r>
              <a:rPr lang="en-US" dirty="0"/>
              <a:t>Patient identifiers are not to be used. Keep your writing professional.</a:t>
            </a:r>
          </a:p>
          <a:p>
            <a:r>
              <a:rPr lang="en-US" dirty="0"/>
              <a:t>Video Tutorial on how to complete a WSR: </a:t>
            </a:r>
            <a:r>
              <a:rPr lang="en-US" dirty="0">
                <a:hlinkClick r:id="rId4"/>
              </a:rPr>
              <a:t>https://www.manitobanurses.ca/resources/workload-staffing-reports</a:t>
            </a:r>
            <a:endParaRPr lang="en-US" dirty="0"/>
          </a:p>
          <a:p>
            <a:endParaRPr lang="en-US" dirty="0"/>
          </a:p>
          <a:p>
            <a:pPr marL="0" indent="0">
              <a:buNone/>
            </a:pPr>
            <a:endParaRPr lang="en-US" dirty="0"/>
          </a:p>
        </p:txBody>
      </p:sp>
    </p:spTree>
    <p:extLst>
      <p:ext uri="{BB962C8B-B14F-4D97-AF65-F5344CB8AC3E}">
        <p14:creationId xmlns:p14="http://schemas.microsoft.com/office/powerpoint/2010/main" val="132274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3553-0319-70A8-43DF-1198928ABBE5}"/>
              </a:ext>
            </a:extLst>
          </p:cNvPr>
          <p:cNvSpPr>
            <a:spLocks noGrp="1"/>
          </p:cNvSpPr>
          <p:nvPr>
            <p:ph type="title"/>
          </p:nvPr>
        </p:nvSpPr>
        <p:spPr>
          <a:xfrm>
            <a:off x="1171232" y="494796"/>
            <a:ext cx="10709972" cy="1008089"/>
          </a:xfrm>
        </p:spPr>
        <p:txBody>
          <a:bodyPr>
            <a:normAutofit fontScale="90000"/>
          </a:bodyPr>
          <a:lstStyle/>
          <a:p>
            <a:pPr algn="ctr"/>
            <a:r>
              <a:rPr lang="en-CA" dirty="0"/>
              <a:t>Attendance support and assistance program (asap)</a:t>
            </a:r>
          </a:p>
        </p:txBody>
      </p:sp>
      <p:sp>
        <p:nvSpPr>
          <p:cNvPr id="4" name="Content Placeholder 3">
            <a:extLst>
              <a:ext uri="{FF2B5EF4-FFF2-40B4-BE49-F238E27FC236}">
                <a16:creationId xmlns:a16="http://schemas.microsoft.com/office/drawing/2014/main" id="{F40EED77-EFB1-E2AC-388F-62A15B848340}"/>
              </a:ext>
            </a:extLst>
          </p:cNvPr>
          <p:cNvSpPr>
            <a:spLocks noGrp="1"/>
          </p:cNvSpPr>
          <p:nvPr>
            <p:ph idx="13"/>
          </p:nvPr>
        </p:nvSpPr>
        <p:spPr>
          <a:xfrm>
            <a:off x="883919" y="2727451"/>
            <a:ext cx="4584007" cy="3325927"/>
          </a:xfrm>
        </p:spPr>
        <p:txBody>
          <a:bodyPr/>
          <a:lstStyle/>
          <a:p>
            <a:pPr>
              <a:spcBef>
                <a:spcPct val="0"/>
              </a:spcBef>
              <a:buFont typeface="Wingdings" panose="05000000000000000000" pitchFamily="2" charset="2"/>
              <a:buChar char="Ø"/>
            </a:pPr>
            <a:r>
              <a:rPr lang="en-CA" altLang="en-US" dirty="0">
                <a:latin typeface="Tahoma" panose="020B0604030504040204" pitchFamily="34" charset="0"/>
              </a:rPr>
              <a:t>Developed with the goal of assisting nurses to achieve regular attendance at work. </a:t>
            </a:r>
          </a:p>
          <a:p>
            <a:pPr>
              <a:spcBef>
                <a:spcPct val="0"/>
              </a:spcBef>
              <a:buFontTx/>
              <a:buNone/>
            </a:pPr>
            <a:endParaRPr lang="en-CA" altLang="en-US" dirty="0">
              <a:latin typeface="Tahoma" panose="020B0604030504040204" pitchFamily="34" charset="0"/>
            </a:endParaRPr>
          </a:p>
          <a:p>
            <a:pPr>
              <a:spcBef>
                <a:spcPct val="0"/>
              </a:spcBef>
              <a:buFont typeface="Wingdings" panose="05000000000000000000" pitchFamily="2" charset="2"/>
              <a:buChar char="Ø"/>
            </a:pPr>
            <a:r>
              <a:rPr lang="en-CA" altLang="en-US" dirty="0">
                <a:latin typeface="Tahoma" panose="020B0604030504040204" pitchFamily="34" charset="0"/>
              </a:rPr>
              <a:t>ASAP involved a consistent approach to monitor, evaluate, discuss, document, report and follow-up on a nurse’s ability to report for work is improved.</a:t>
            </a:r>
          </a:p>
          <a:p>
            <a:pPr marL="0" indent="0">
              <a:buNone/>
            </a:pPr>
            <a:endParaRPr lang="en-CA" dirty="0"/>
          </a:p>
        </p:txBody>
      </p:sp>
      <p:sp>
        <p:nvSpPr>
          <p:cNvPr id="5" name="TextBox 4">
            <a:extLst>
              <a:ext uri="{FF2B5EF4-FFF2-40B4-BE49-F238E27FC236}">
                <a16:creationId xmlns:a16="http://schemas.microsoft.com/office/drawing/2014/main" id="{A5653AAF-7CB1-ACE4-173C-347A7F52BAEB}"/>
              </a:ext>
            </a:extLst>
          </p:cNvPr>
          <p:cNvSpPr txBox="1"/>
          <p:nvPr/>
        </p:nvSpPr>
        <p:spPr>
          <a:xfrm>
            <a:off x="1937729" y="1637598"/>
            <a:ext cx="9176978" cy="369332"/>
          </a:xfrm>
          <a:prstGeom prst="rect">
            <a:avLst/>
          </a:prstGeom>
          <a:solidFill>
            <a:schemeClr val="accent4">
              <a:lumMod val="20000"/>
              <a:lumOff val="80000"/>
            </a:schemeClr>
          </a:solidFill>
        </p:spPr>
        <p:txBody>
          <a:bodyPr wrap="square" rtlCol="0">
            <a:spAutoFit/>
          </a:bodyPr>
          <a:lstStyle/>
          <a:p>
            <a:pPr algn="ctr"/>
            <a:r>
              <a:rPr lang="en-CA" b="1" dirty="0">
                <a:solidFill>
                  <a:schemeClr val="accent5">
                    <a:lumMod val="75000"/>
                  </a:schemeClr>
                </a:solidFill>
              </a:rPr>
              <a:t>This program is non-disciplinary. It is meant to be supportive.</a:t>
            </a:r>
          </a:p>
        </p:txBody>
      </p:sp>
      <p:graphicFrame>
        <p:nvGraphicFramePr>
          <p:cNvPr id="6" name="Diagram 5">
            <a:extLst>
              <a:ext uri="{FF2B5EF4-FFF2-40B4-BE49-F238E27FC236}">
                <a16:creationId xmlns:a16="http://schemas.microsoft.com/office/drawing/2014/main" id="{78A77E76-5484-6E41-7B43-7824AA1968D6}"/>
              </a:ext>
            </a:extLst>
          </p:cNvPr>
          <p:cNvGraphicFramePr/>
          <p:nvPr>
            <p:extLst>
              <p:ext uri="{D42A27DB-BD31-4B8C-83A1-F6EECF244321}">
                <p14:modId xmlns:p14="http://schemas.microsoft.com/office/powerpoint/2010/main" val="3284020059"/>
              </p:ext>
            </p:extLst>
          </p:nvPr>
        </p:nvGraphicFramePr>
        <p:xfrm>
          <a:off x="5622373" y="2524209"/>
          <a:ext cx="5685708" cy="3732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5703877"/>
      </p:ext>
    </p:extLst>
  </p:cSld>
  <p:clrMapOvr>
    <a:masterClrMapping/>
  </p:clrMapOvr>
</p:sld>
</file>

<file path=ppt/theme/theme1.xml><?xml version="1.0" encoding="utf-8"?>
<a:theme xmlns:a="http://schemas.openxmlformats.org/drawingml/2006/main" name="Crop">
  <a:themeElements>
    <a:clrScheme name="Custom 2">
      <a:dk1>
        <a:srgbClr val="000000"/>
      </a:dk1>
      <a:lt1>
        <a:srgbClr val="EFEDE3"/>
      </a:lt1>
      <a:dk2>
        <a:srgbClr val="000000"/>
      </a:dk2>
      <a:lt2>
        <a:srgbClr val="892233"/>
      </a:lt2>
      <a:accent1>
        <a:srgbClr val="EFEDE3"/>
      </a:accent1>
      <a:accent2>
        <a:srgbClr val="DED9C5"/>
      </a:accent2>
      <a:accent3>
        <a:srgbClr val="F5D7DC"/>
      </a:accent3>
      <a:accent4>
        <a:srgbClr val="DE7A8B"/>
      </a:accent4>
      <a:accent5>
        <a:srgbClr val="892233"/>
      </a:accent5>
      <a:accent6>
        <a:srgbClr val="ADC7D6"/>
      </a:accent6>
      <a:hlink>
        <a:srgbClr val="77A2BB"/>
      </a:hlink>
      <a:folHlink>
        <a:srgbClr val="00000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4357615_win32_EF_v3" id="{E0D2F1F9-7AB8-4CD0-BAF5-572B3B8BE236}" vid="{36B7CD22-9CE9-4A36-A2A9-2F6B82431D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30" ma:contentTypeDescription="Create a new document." ma:contentTypeScope="" ma:versionID="cec0622158e8f13124e9e8fd4de31bd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b52f30ab005d15df08657af532e6e38"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hidden="true"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hidden="tru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hidden="true" ma:internalName="Background" ma:readOnly="false">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element name="MediaServiceBillingMetadata" ma:index="33" nillable="true" ma:displayName="MediaServiceBillingMetadata" ma:hidden="true" ma:internalName="MediaServiceBillingMetadata"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8BEDAE-AC7E-4F41-A2BD-A46A860958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D9A38F-9A2C-42E5-9013-4C4B1FFCB4F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8C45FB24-BEC6-4D44-888B-84AEBBA2DC09}">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Crop design</Template>
  <TotalTime>462</TotalTime>
  <Words>1360</Words>
  <Application>Microsoft Office PowerPoint</Application>
  <PresentationFormat>Widescreen</PresentationFormat>
  <Paragraphs>146</Paragraphs>
  <Slides>12</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Abadi</vt:lpstr>
      <vt:lpstr>Aharoni</vt:lpstr>
      <vt:lpstr>Arial</vt:lpstr>
      <vt:lpstr>Calibri</vt:lpstr>
      <vt:lpstr>Franklin Gothic Book</vt:lpstr>
      <vt:lpstr>Lucida Calligraphy</vt:lpstr>
      <vt:lpstr>Tahoma</vt:lpstr>
      <vt:lpstr>Wingdings</vt:lpstr>
      <vt:lpstr>Crop</vt:lpstr>
      <vt:lpstr>Health sciences Centre mnu worksite 10 orientation </vt:lpstr>
      <vt:lpstr>PowerPoint Presentation</vt:lpstr>
      <vt:lpstr>PowerPoint Presentation</vt:lpstr>
      <vt:lpstr>PowerPoint Presentation</vt:lpstr>
      <vt:lpstr>Calendar of events</vt:lpstr>
      <vt:lpstr>Education funding</vt:lpstr>
      <vt:lpstr>Know your contract Current contract expires March 31, 2028.</vt:lpstr>
      <vt:lpstr>WSR:  workload staffing reports  </vt:lpstr>
      <vt:lpstr>Attendance support and assistance program (asap)</vt:lpstr>
      <vt:lpstr>Disability management</vt:lpstr>
      <vt:lpstr>Social media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Montana Patrick</dc:creator>
  <cp:lastModifiedBy>Montana Patrick</cp:lastModifiedBy>
  <cp:revision>9</cp:revision>
  <dcterms:created xsi:type="dcterms:W3CDTF">2025-09-10T19:50:33Z</dcterms:created>
  <dcterms:modified xsi:type="dcterms:W3CDTF">2025-09-11T15:22:18Z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